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4.xml" ContentType="application/vnd.openxmlformats-officedocument.presentationml.tags+xml"/>
  <Override PartName="/ppt/notesSlides/notesSlide1.xml" ContentType="application/vnd.openxmlformats-officedocument.presentationml.notesSlide+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notesSlides/notesSlide22.xml" ContentType="application/vnd.openxmlformats-officedocument.presentationml.notesSlide+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notesSlides/notesSlide24.xml" ContentType="application/vnd.openxmlformats-officedocument.presentationml.notesSlide+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57" r:id="rId2"/>
    <p:sldId id="258" r:id="rId3"/>
    <p:sldId id="277" r:id="rId4"/>
    <p:sldId id="285" r:id="rId5"/>
    <p:sldId id="287" r:id="rId6"/>
    <p:sldId id="302" r:id="rId7"/>
    <p:sldId id="260" r:id="rId8"/>
    <p:sldId id="301" r:id="rId9"/>
    <p:sldId id="289" r:id="rId10"/>
    <p:sldId id="303" r:id="rId11"/>
    <p:sldId id="304" r:id="rId12"/>
    <p:sldId id="305" r:id="rId13"/>
    <p:sldId id="290" r:id="rId14"/>
    <p:sldId id="306" r:id="rId15"/>
    <p:sldId id="307" r:id="rId16"/>
    <p:sldId id="291" r:id="rId17"/>
    <p:sldId id="292" r:id="rId18"/>
    <p:sldId id="308" r:id="rId19"/>
    <p:sldId id="309" r:id="rId20"/>
    <p:sldId id="293" r:id="rId21"/>
    <p:sldId id="294" r:id="rId22"/>
    <p:sldId id="295" r:id="rId23"/>
    <p:sldId id="310" r:id="rId24"/>
    <p:sldId id="311" r:id="rId25"/>
    <p:sldId id="312" r:id="rId26"/>
    <p:sldId id="296" r:id="rId27"/>
    <p:sldId id="286" r:id="rId28"/>
    <p:sldId id="297" r:id="rId29"/>
    <p:sldId id="313" r:id="rId30"/>
    <p:sldId id="314" r:id="rId31"/>
    <p:sldId id="315" r:id="rId32"/>
    <p:sldId id="279" r:id="rId33"/>
    <p:sldId id="262" r:id="rId34"/>
    <p:sldId id="316" r:id="rId35"/>
    <p:sldId id="263" r:id="rId36"/>
    <p:sldId id="264" r:id="rId37"/>
    <p:sldId id="265" r:id="rId38"/>
    <p:sldId id="278" r:id="rId39"/>
    <p:sldId id="275" r:id="rId40"/>
    <p:sldId id="276" r:id="rId41"/>
    <p:sldId id="280" r:id="rId42"/>
    <p:sldId id="281" r:id="rId43"/>
    <p:sldId id="282" r:id="rId44"/>
    <p:sldId id="283" r:id="rId45"/>
    <p:sldId id="284" r:id="rId46"/>
    <p:sldId id="273" r:id="rId47"/>
    <p:sldId id="268" r:id="rId48"/>
    <p:sldId id="269" r:id="rId49"/>
    <p:sldId id="270" r:id="rId50"/>
    <p:sldId id="267" r:id="rId51"/>
    <p:sldId id="256" r:id="rId52"/>
    <p:sldId id="274" r:id="rId53"/>
    <p:sldId id="272" r:id="rId54"/>
  </p:sldIdLst>
  <p:sldSz cx="9144000" cy="6858000" type="screen4x3"/>
  <p:notesSz cx="6858000" cy="9144000"/>
  <p:custDataLst>
    <p:tags r:id="rId5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84">
          <p15:clr>
            <a:srgbClr val="A4A3A4"/>
          </p15:clr>
        </p15:guide>
        <p15:guide id="2" orient="horz" pos="913">
          <p15:clr>
            <a:srgbClr val="A4A3A4"/>
          </p15:clr>
        </p15:guide>
        <p15:guide id="3" pos="226">
          <p15:clr>
            <a:srgbClr val="A4A3A4"/>
          </p15:clr>
        </p15:guide>
        <p15:guide id="4" pos="5534">
          <p15:clr>
            <a:srgbClr val="A4A3A4"/>
          </p15:clr>
        </p15:guide>
        <p15:guide id="5" pos="2812">
          <p15:clr>
            <a:srgbClr val="A4A3A4"/>
          </p15:clr>
        </p15:guide>
        <p15:guide id="6" pos="294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4E472D-9366-45DC-857B-15E5A6BC6490}" v="2" dt="2025-06-27T12:23:27.5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8" y="672"/>
      </p:cViewPr>
      <p:guideLst>
        <p:guide orient="horz" pos="3884"/>
        <p:guide orient="horz" pos="913"/>
        <p:guide pos="226"/>
        <p:guide pos="5534"/>
        <p:guide pos="2812"/>
        <p:guide pos="2948"/>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s Renner" userId="c0416c12083c7cad" providerId="LiveId" clId="{FC4E472D-9366-45DC-857B-15E5A6BC6490}"/>
    <pc:docChg chg="undo custSel addSld delSld modSld sldOrd">
      <pc:chgData name="Nils Renner" userId="c0416c12083c7cad" providerId="LiveId" clId="{FC4E472D-9366-45DC-857B-15E5A6BC6490}" dt="2025-06-27T12:33:48.568" v="6141" actId="1076"/>
      <pc:docMkLst>
        <pc:docMk/>
      </pc:docMkLst>
      <pc:sldChg chg="modSp mod">
        <pc:chgData name="Nils Renner" userId="c0416c12083c7cad" providerId="LiveId" clId="{FC4E472D-9366-45DC-857B-15E5A6BC6490}" dt="2025-06-17T15:56:34.108" v="4889" actId="20577"/>
        <pc:sldMkLst>
          <pc:docMk/>
          <pc:sldMk cId="2310735033" sldId="260"/>
        </pc:sldMkLst>
        <pc:spChg chg="mod">
          <ac:chgData name="Nils Renner" userId="c0416c12083c7cad" providerId="LiveId" clId="{FC4E472D-9366-45DC-857B-15E5A6BC6490}" dt="2025-06-17T15:56:34.108" v="4889" actId="20577"/>
          <ac:spMkLst>
            <pc:docMk/>
            <pc:sldMk cId="2310735033" sldId="260"/>
            <ac:spMk id="2" creationId="{00000000-0000-0000-0000-000000000000}"/>
          </ac:spMkLst>
        </pc:spChg>
      </pc:sldChg>
      <pc:sldChg chg="modSp mod">
        <pc:chgData name="Nils Renner" userId="c0416c12083c7cad" providerId="LiveId" clId="{FC4E472D-9366-45DC-857B-15E5A6BC6490}" dt="2025-06-16T13:52:00.044" v="1315" actId="20577"/>
        <pc:sldMkLst>
          <pc:docMk/>
          <pc:sldMk cId="2362759708" sldId="277"/>
        </pc:sldMkLst>
        <pc:spChg chg="mod">
          <ac:chgData name="Nils Renner" userId="c0416c12083c7cad" providerId="LiveId" clId="{FC4E472D-9366-45DC-857B-15E5A6BC6490}" dt="2025-06-16T13:52:00.044" v="1315" actId="20577"/>
          <ac:spMkLst>
            <pc:docMk/>
            <pc:sldMk cId="2362759708" sldId="277"/>
            <ac:spMk id="5" creationId="{00000000-0000-0000-0000-000000000000}"/>
          </ac:spMkLst>
        </pc:spChg>
      </pc:sldChg>
      <pc:sldChg chg="modSp mod ord">
        <pc:chgData name="Nils Renner" userId="c0416c12083c7cad" providerId="LiveId" clId="{FC4E472D-9366-45DC-857B-15E5A6BC6490}" dt="2025-06-16T20:18:05.483" v="3602"/>
        <pc:sldMkLst>
          <pc:docMk/>
          <pc:sldMk cId="2402271831" sldId="278"/>
        </pc:sldMkLst>
        <pc:spChg chg="mod">
          <ac:chgData name="Nils Renner" userId="c0416c12083c7cad" providerId="LiveId" clId="{FC4E472D-9366-45DC-857B-15E5A6BC6490}" dt="2025-06-16T16:44:57.563" v="3336" actId="20577"/>
          <ac:spMkLst>
            <pc:docMk/>
            <pc:sldMk cId="2402271831" sldId="278"/>
            <ac:spMk id="2" creationId="{00000000-0000-0000-0000-000000000000}"/>
          </ac:spMkLst>
        </pc:spChg>
        <pc:spChg chg="mod">
          <ac:chgData name="Nils Renner" userId="c0416c12083c7cad" providerId="LiveId" clId="{FC4E472D-9366-45DC-857B-15E5A6BC6490}" dt="2025-06-16T20:18:05.483" v="3602"/>
          <ac:spMkLst>
            <pc:docMk/>
            <pc:sldMk cId="2402271831" sldId="278"/>
            <ac:spMk id="6" creationId="{00000000-0000-0000-0000-000000000000}"/>
          </ac:spMkLst>
        </pc:spChg>
      </pc:sldChg>
      <pc:sldChg chg="modSp mod">
        <pc:chgData name="Nils Renner" userId="c0416c12083c7cad" providerId="LiveId" clId="{FC4E472D-9366-45DC-857B-15E5A6BC6490}" dt="2025-06-16T16:42:22.724" v="3297"/>
        <pc:sldMkLst>
          <pc:docMk/>
          <pc:sldMk cId="2086538864" sldId="281"/>
        </pc:sldMkLst>
        <pc:graphicFrameChg chg="mod">
          <ac:chgData name="Nils Renner" userId="c0416c12083c7cad" providerId="LiveId" clId="{FC4E472D-9366-45DC-857B-15E5A6BC6490}" dt="2025-06-16T16:42:22.724" v="3297"/>
          <ac:graphicFrameMkLst>
            <pc:docMk/>
            <pc:sldMk cId="2086538864" sldId="281"/>
            <ac:graphicFrameMk id="6" creationId="{00000000-0000-0000-0000-000000000000}"/>
          </ac:graphicFrameMkLst>
        </pc:graphicFrameChg>
      </pc:sldChg>
      <pc:sldChg chg="modSp new mod ord">
        <pc:chgData name="Nils Renner" userId="c0416c12083c7cad" providerId="LiveId" clId="{FC4E472D-9366-45DC-857B-15E5A6BC6490}" dt="2025-06-16T15:43:21.973" v="1972"/>
        <pc:sldMkLst>
          <pc:docMk/>
          <pc:sldMk cId="1589962737" sldId="285"/>
        </pc:sldMkLst>
        <pc:spChg chg="mod">
          <ac:chgData name="Nils Renner" userId="c0416c12083c7cad" providerId="LiveId" clId="{FC4E472D-9366-45DC-857B-15E5A6BC6490}" dt="2025-06-16T13:53:49.563" v="1332" actId="20577"/>
          <ac:spMkLst>
            <pc:docMk/>
            <pc:sldMk cId="1589962737" sldId="285"/>
            <ac:spMk id="5" creationId="{DBC475AC-D072-73D9-8BF1-945BCE416683}"/>
          </ac:spMkLst>
        </pc:spChg>
        <pc:spChg chg="mod">
          <ac:chgData name="Nils Renner" userId="c0416c12083c7cad" providerId="LiveId" clId="{FC4E472D-9366-45DC-857B-15E5A6BC6490}" dt="2025-06-16T15:43:21.973" v="1972"/>
          <ac:spMkLst>
            <pc:docMk/>
            <pc:sldMk cId="1589962737" sldId="285"/>
            <ac:spMk id="6" creationId="{8CAF0745-111C-419B-F159-FF9345C1D95A}"/>
          </ac:spMkLst>
        </pc:spChg>
      </pc:sldChg>
      <pc:sldChg chg="modSp add mod ord">
        <pc:chgData name="Nils Renner" userId="c0416c12083c7cad" providerId="LiveId" clId="{FC4E472D-9366-45DC-857B-15E5A6BC6490}" dt="2025-06-16T13:54:39.838" v="1365" actId="20577"/>
        <pc:sldMkLst>
          <pc:docMk/>
          <pc:sldMk cId="3776773090" sldId="286"/>
        </pc:sldMkLst>
        <pc:spChg chg="mod">
          <ac:chgData name="Nils Renner" userId="c0416c12083c7cad" providerId="LiveId" clId="{FC4E472D-9366-45DC-857B-15E5A6BC6490}" dt="2025-06-16T13:54:39.838" v="1365" actId="20577"/>
          <ac:spMkLst>
            <pc:docMk/>
            <pc:sldMk cId="3776773090" sldId="286"/>
            <ac:spMk id="2" creationId="{C89FB15E-AA4D-B71A-3676-67F95EB4D65A}"/>
          </ac:spMkLst>
        </pc:spChg>
      </pc:sldChg>
      <pc:sldChg chg="addSp delSp modSp add mod ord modClrScheme chgLayout modNotesTx">
        <pc:chgData name="Nils Renner" userId="c0416c12083c7cad" providerId="LiveId" clId="{FC4E472D-9366-45DC-857B-15E5A6BC6490}" dt="2025-06-27T12:33:48.568" v="6141" actId="1076"/>
        <pc:sldMkLst>
          <pc:docMk/>
          <pc:sldMk cId="2251291968" sldId="287"/>
        </pc:sldMkLst>
        <pc:spChg chg="mod">
          <ac:chgData name="Nils Renner" userId="c0416c12083c7cad" providerId="LiveId" clId="{FC4E472D-9366-45DC-857B-15E5A6BC6490}" dt="2025-06-16T16:14:56.253" v="2847" actId="26606"/>
          <ac:spMkLst>
            <pc:docMk/>
            <pc:sldMk cId="2251291968" sldId="287"/>
            <ac:spMk id="2" creationId="{1262FF21-3651-F770-AA6F-DF74771A3AA8}"/>
          </ac:spMkLst>
        </pc:spChg>
        <pc:spChg chg="mod">
          <ac:chgData name="Nils Renner" userId="c0416c12083c7cad" providerId="LiveId" clId="{FC4E472D-9366-45DC-857B-15E5A6BC6490}" dt="2025-06-16T16:27:04.967" v="3157" actId="20577"/>
          <ac:spMkLst>
            <pc:docMk/>
            <pc:sldMk cId="2251291968" sldId="287"/>
            <ac:spMk id="3" creationId="{66346288-12D4-A60F-BA7F-5BDF8E3A89D2}"/>
          </ac:spMkLst>
        </pc:spChg>
        <pc:spChg chg="mod">
          <ac:chgData name="Nils Renner" userId="c0416c12083c7cad" providerId="LiveId" clId="{FC4E472D-9366-45DC-857B-15E5A6BC6490}" dt="2025-06-16T16:14:56.253" v="2847" actId="26606"/>
          <ac:spMkLst>
            <pc:docMk/>
            <pc:sldMk cId="2251291968" sldId="287"/>
            <ac:spMk id="4" creationId="{CC0A372D-3828-23E3-0A2E-BAF183365509}"/>
          </ac:spMkLst>
        </pc:spChg>
        <pc:spChg chg="mod ord">
          <ac:chgData name="Nils Renner" userId="c0416c12083c7cad" providerId="LiveId" clId="{FC4E472D-9366-45DC-857B-15E5A6BC6490}" dt="2025-06-16T16:14:56.253" v="2847" actId="26606"/>
          <ac:spMkLst>
            <pc:docMk/>
            <pc:sldMk cId="2251291968" sldId="287"/>
            <ac:spMk id="5" creationId="{D5B97A97-5C19-8EE0-681B-1727885A0411}"/>
          </ac:spMkLst>
        </pc:spChg>
        <pc:spChg chg="mod ord">
          <ac:chgData name="Nils Renner" userId="c0416c12083c7cad" providerId="LiveId" clId="{FC4E472D-9366-45DC-857B-15E5A6BC6490}" dt="2025-06-16T16:16:26.563" v="2857" actId="14100"/>
          <ac:spMkLst>
            <pc:docMk/>
            <pc:sldMk cId="2251291968" sldId="287"/>
            <ac:spMk id="6" creationId="{859B4350-9413-927C-FAAA-25ACCD05DABE}"/>
          </ac:spMkLst>
        </pc:spChg>
        <pc:picChg chg="add del mod">
          <ac:chgData name="Nils Renner" userId="c0416c12083c7cad" providerId="LiveId" clId="{FC4E472D-9366-45DC-857B-15E5A6BC6490}" dt="2025-06-27T12:33:40.321" v="6140" actId="478"/>
          <ac:picMkLst>
            <pc:docMk/>
            <pc:sldMk cId="2251291968" sldId="287"/>
            <ac:picMk id="8" creationId="{C82E44D5-2893-CC63-28A6-319A26A7A05D}"/>
          </ac:picMkLst>
        </pc:picChg>
        <pc:picChg chg="add mod">
          <ac:chgData name="Nils Renner" userId="c0416c12083c7cad" providerId="LiveId" clId="{FC4E472D-9366-45DC-857B-15E5A6BC6490}" dt="2025-06-27T12:33:48.568" v="6141" actId="1076"/>
          <ac:picMkLst>
            <pc:docMk/>
            <pc:sldMk cId="2251291968" sldId="287"/>
            <ac:picMk id="9" creationId="{EF129802-C12D-BEAE-3B8E-44D46B1476BE}"/>
          </ac:picMkLst>
        </pc:picChg>
      </pc:sldChg>
      <pc:sldChg chg="addSp delSp modSp add del mod modClrScheme chgLayout">
        <pc:chgData name="Nils Renner" userId="c0416c12083c7cad" providerId="LiveId" clId="{FC4E472D-9366-45DC-857B-15E5A6BC6490}" dt="2025-06-16T15:54:01.307" v="2000" actId="47"/>
        <pc:sldMkLst>
          <pc:docMk/>
          <pc:sldMk cId="3084743137" sldId="288"/>
        </pc:sldMkLst>
      </pc:sldChg>
      <pc:sldChg chg="addSp delSp modSp add mod modClrScheme chgLayout modNotesTx">
        <pc:chgData name="Nils Renner" userId="c0416c12083c7cad" providerId="LiveId" clId="{FC4E472D-9366-45DC-857B-15E5A6BC6490}" dt="2025-06-16T16:52:33.795" v="3522" actId="20577"/>
        <pc:sldMkLst>
          <pc:docMk/>
          <pc:sldMk cId="4233829956" sldId="289"/>
        </pc:sldMkLst>
        <pc:spChg chg="mod">
          <ac:chgData name="Nils Renner" userId="c0416c12083c7cad" providerId="LiveId" clId="{FC4E472D-9366-45DC-857B-15E5A6BC6490}" dt="2025-06-16T16:40:11.530" v="3261" actId="26606"/>
          <ac:spMkLst>
            <pc:docMk/>
            <pc:sldMk cId="4233829956" sldId="289"/>
            <ac:spMk id="2" creationId="{11F99B52-C71E-F2AC-9EC4-998A685045F3}"/>
          </ac:spMkLst>
        </pc:spChg>
        <pc:spChg chg="mod">
          <ac:chgData name="Nils Renner" userId="c0416c12083c7cad" providerId="LiveId" clId="{FC4E472D-9366-45DC-857B-15E5A6BC6490}" dt="2025-06-16T16:40:11.530" v="3261" actId="26606"/>
          <ac:spMkLst>
            <pc:docMk/>
            <pc:sldMk cId="4233829956" sldId="289"/>
            <ac:spMk id="3" creationId="{84960D03-52A1-DC4E-677A-F0427E3D190A}"/>
          </ac:spMkLst>
        </pc:spChg>
        <pc:spChg chg="mod">
          <ac:chgData name="Nils Renner" userId="c0416c12083c7cad" providerId="LiveId" clId="{FC4E472D-9366-45DC-857B-15E5A6BC6490}" dt="2025-06-16T16:40:11.530" v="3261" actId="26606"/>
          <ac:spMkLst>
            <pc:docMk/>
            <pc:sldMk cId="4233829956" sldId="289"/>
            <ac:spMk id="4" creationId="{392E2843-D58D-74D2-D858-4B94D257E5E3}"/>
          </ac:spMkLst>
        </pc:spChg>
        <pc:spChg chg="mod ord">
          <ac:chgData name="Nils Renner" userId="c0416c12083c7cad" providerId="LiveId" clId="{FC4E472D-9366-45DC-857B-15E5A6BC6490}" dt="2025-06-16T16:40:11.530" v="3261" actId="26606"/>
          <ac:spMkLst>
            <pc:docMk/>
            <pc:sldMk cId="4233829956" sldId="289"/>
            <ac:spMk id="5" creationId="{AAFC0C0B-AAF5-E72B-0786-5024FBC3EC92}"/>
          </ac:spMkLst>
        </pc:spChg>
        <pc:spChg chg="add mod">
          <ac:chgData name="Nils Renner" userId="c0416c12083c7cad" providerId="LiveId" clId="{FC4E472D-9366-45DC-857B-15E5A6BC6490}" dt="2025-06-16T16:50:56.982" v="3462" actId="20577"/>
          <ac:spMkLst>
            <pc:docMk/>
            <pc:sldMk cId="4233829956" sldId="289"/>
            <ac:spMk id="13" creationId="{0F02705A-23F4-F9E1-416D-3A6A328E17CC}"/>
          </ac:spMkLst>
        </pc:spChg>
        <pc:picChg chg="add mod">
          <ac:chgData name="Nils Renner" userId="c0416c12083c7cad" providerId="LiveId" clId="{FC4E472D-9366-45DC-857B-15E5A6BC6490}" dt="2025-06-16T16:52:01.258" v="3468" actId="1076"/>
          <ac:picMkLst>
            <pc:docMk/>
            <pc:sldMk cId="4233829956" sldId="289"/>
            <ac:picMk id="7" creationId="{B0D28337-1060-8E56-ED17-4C138266E6FC}"/>
          </ac:picMkLst>
        </pc:picChg>
        <pc:picChg chg="add mod">
          <ac:chgData name="Nils Renner" userId="c0416c12083c7cad" providerId="LiveId" clId="{FC4E472D-9366-45DC-857B-15E5A6BC6490}" dt="2025-06-16T16:45:41.312" v="3347" actId="1076"/>
          <ac:picMkLst>
            <pc:docMk/>
            <pc:sldMk cId="4233829956" sldId="289"/>
            <ac:picMk id="8" creationId="{8322F2D7-2124-34E4-0774-7FC064DA27EA}"/>
          </ac:picMkLst>
        </pc:picChg>
      </pc:sldChg>
      <pc:sldChg chg="addSp delSp modSp add mod modClrScheme chgLayout">
        <pc:chgData name="Nils Renner" userId="c0416c12083c7cad" providerId="LiveId" clId="{FC4E472D-9366-45DC-857B-15E5A6BC6490}" dt="2025-06-27T12:32:20.886" v="6134" actId="1076"/>
        <pc:sldMkLst>
          <pc:docMk/>
          <pc:sldMk cId="368859608" sldId="290"/>
        </pc:sldMkLst>
        <pc:spChg chg="mod">
          <ac:chgData name="Nils Renner" userId="c0416c12083c7cad" providerId="LiveId" clId="{FC4E472D-9366-45DC-857B-15E5A6BC6490}" dt="2025-06-16T20:24:02.636" v="3629" actId="26606"/>
          <ac:spMkLst>
            <pc:docMk/>
            <pc:sldMk cId="368859608" sldId="290"/>
            <ac:spMk id="2" creationId="{03534934-1CF2-900C-D20B-57DA2B6CFB1E}"/>
          </ac:spMkLst>
        </pc:spChg>
        <pc:spChg chg="mod">
          <ac:chgData name="Nils Renner" userId="c0416c12083c7cad" providerId="LiveId" clId="{FC4E472D-9366-45DC-857B-15E5A6BC6490}" dt="2025-06-16T20:24:02.636" v="3629" actId="26606"/>
          <ac:spMkLst>
            <pc:docMk/>
            <pc:sldMk cId="368859608" sldId="290"/>
            <ac:spMk id="3" creationId="{547637ED-5F33-8205-BDA3-3E54A659B68F}"/>
          </ac:spMkLst>
        </pc:spChg>
        <pc:spChg chg="mod">
          <ac:chgData name="Nils Renner" userId="c0416c12083c7cad" providerId="LiveId" clId="{FC4E472D-9366-45DC-857B-15E5A6BC6490}" dt="2025-06-16T20:24:02.636" v="3629" actId="26606"/>
          <ac:spMkLst>
            <pc:docMk/>
            <pc:sldMk cId="368859608" sldId="290"/>
            <ac:spMk id="4" creationId="{9AF18206-7708-8360-BD7B-C91579278325}"/>
          </ac:spMkLst>
        </pc:spChg>
        <pc:spChg chg="mod ord">
          <ac:chgData name="Nils Renner" userId="c0416c12083c7cad" providerId="LiveId" clId="{FC4E472D-9366-45DC-857B-15E5A6BC6490}" dt="2025-06-16T20:24:02.636" v="3629" actId="26606"/>
          <ac:spMkLst>
            <pc:docMk/>
            <pc:sldMk cId="368859608" sldId="290"/>
            <ac:spMk id="5" creationId="{4FFE6834-FCB6-0251-1BA8-3BDFD6F01F8F}"/>
          </ac:spMkLst>
        </pc:spChg>
        <pc:spChg chg="add mod">
          <ac:chgData name="Nils Renner" userId="c0416c12083c7cad" providerId="LiveId" clId="{FC4E472D-9366-45DC-857B-15E5A6BC6490}" dt="2025-06-16T20:24:02.636" v="3629" actId="26606"/>
          <ac:spMkLst>
            <pc:docMk/>
            <pc:sldMk cId="368859608" sldId="290"/>
            <ac:spMk id="15" creationId="{5B029504-D50B-00DD-3CAA-DB8BFF63BAD8}"/>
          </ac:spMkLst>
        </pc:spChg>
        <pc:picChg chg="add mod">
          <ac:chgData name="Nils Renner" userId="c0416c12083c7cad" providerId="LiveId" clId="{FC4E472D-9366-45DC-857B-15E5A6BC6490}" dt="2025-06-27T12:32:20.886" v="6134" actId="1076"/>
          <ac:picMkLst>
            <pc:docMk/>
            <pc:sldMk cId="368859608" sldId="290"/>
            <ac:picMk id="7" creationId="{D9066A40-8EA2-ADB5-EDA8-D97B39F6005F}"/>
          </ac:picMkLst>
        </pc:picChg>
        <pc:picChg chg="add del mod modCrop">
          <ac:chgData name="Nils Renner" userId="c0416c12083c7cad" providerId="LiveId" clId="{FC4E472D-9366-45DC-857B-15E5A6BC6490}" dt="2025-06-27T12:32:13.665" v="6132" actId="478"/>
          <ac:picMkLst>
            <pc:docMk/>
            <pc:sldMk cId="368859608" sldId="290"/>
            <ac:picMk id="10" creationId="{D9995E1C-2BB3-A472-512C-4E4AADA0F169}"/>
          </ac:picMkLst>
        </pc:picChg>
        <pc:picChg chg="add mod">
          <ac:chgData name="Nils Renner" userId="c0416c12083c7cad" providerId="LiveId" clId="{FC4E472D-9366-45DC-857B-15E5A6BC6490}" dt="2025-06-17T12:58:11.434" v="4294" actId="1076"/>
          <ac:picMkLst>
            <pc:docMk/>
            <pc:sldMk cId="368859608" sldId="290"/>
            <ac:picMk id="16" creationId="{FC71A01D-A9C3-051C-0159-AEE827BE378B}"/>
          </ac:picMkLst>
        </pc:picChg>
      </pc:sldChg>
      <pc:sldChg chg="addSp delSp modSp add mod modClrScheme chgLayout">
        <pc:chgData name="Nils Renner" userId="c0416c12083c7cad" providerId="LiveId" clId="{FC4E472D-9366-45DC-857B-15E5A6BC6490}" dt="2025-06-17T14:27:00.960" v="4447" actId="478"/>
        <pc:sldMkLst>
          <pc:docMk/>
          <pc:sldMk cId="3014813457" sldId="291"/>
        </pc:sldMkLst>
        <pc:spChg chg="mod">
          <ac:chgData name="Nils Renner" userId="c0416c12083c7cad" providerId="LiveId" clId="{FC4E472D-9366-45DC-857B-15E5A6BC6490}" dt="2025-06-16T20:31:38.173" v="3794" actId="26606"/>
          <ac:spMkLst>
            <pc:docMk/>
            <pc:sldMk cId="3014813457" sldId="291"/>
            <ac:spMk id="2" creationId="{15B6D865-EDDE-98C6-C1C8-96BB4E79B471}"/>
          </ac:spMkLst>
        </pc:spChg>
        <pc:spChg chg="mod">
          <ac:chgData name="Nils Renner" userId="c0416c12083c7cad" providerId="LiveId" clId="{FC4E472D-9366-45DC-857B-15E5A6BC6490}" dt="2025-06-16T20:31:38.173" v="3794" actId="26606"/>
          <ac:spMkLst>
            <pc:docMk/>
            <pc:sldMk cId="3014813457" sldId="291"/>
            <ac:spMk id="3" creationId="{6E6EB19F-69B5-1EE9-29A3-773993DA0FCE}"/>
          </ac:spMkLst>
        </pc:spChg>
        <pc:spChg chg="mod">
          <ac:chgData name="Nils Renner" userId="c0416c12083c7cad" providerId="LiveId" clId="{FC4E472D-9366-45DC-857B-15E5A6BC6490}" dt="2025-06-16T20:31:38.173" v="3794" actId="26606"/>
          <ac:spMkLst>
            <pc:docMk/>
            <pc:sldMk cId="3014813457" sldId="291"/>
            <ac:spMk id="4" creationId="{DD4B809E-2159-5482-2E6C-BE756921DD24}"/>
          </ac:spMkLst>
        </pc:spChg>
        <pc:spChg chg="mod ord">
          <ac:chgData name="Nils Renner" userId="c0416c12083c7cad" providerId="LiveId" clId="{FC4E472D-9366-45DC-857B-15E5A6BC6490}" dt="2025-06-16T20:31:38.173" v="3794" actId="26606"/>
          <ac:spMkLst>
            <pc:docMk/>
            <pc:sldMk cId="3014813457" sldId="291"/>
            <ac:spMk id="5" creationId="{42A7AC9F-12DB-A5A3-E04C-6EB920CB9000}"/>
          </ac:spMkLst>
        </pc:spChg>
        <pc:picChg chg="add mod">
          <ac:chgData name="Nils Renner" userId="c0416c12083c7cad" providerId="LiveId" clId="{FC4E472D-9366-45DC-857B-15E5A6BC6490}" dt="2025-06-17T13:36:21.349" v="4339" actId="1076"/>
          <ac:picMkLst>
            <pc:docMk/>
            <pc:sldMk cId="3014813457" sldId="291"/>
            <ac:picMk id="8" creationId="{0038D318-C472-9513-DE29-66050C0A497C}"/>
          </ac:picMkLst>
        </pc:picChg>
        <pc:picChg chg="add mod">
          <ac:chgData name="Nils Renner" userId="c0416c12083c7cad" providerId="LiveId" clId="{FC4E472D-9366-45DC-857B-15E5A6BC6490}" dt="2025-06-17T13:43:56.383" v="4343" actId="1076"/>
          <ac:picMkLst>
            <pc:docMk/>
            <pc:sldMk cId="3014813457" sldId="291"/>
            <ac:picMk id="13" creationId="{E7DAA727-F553-4172-2E4F-063FE479E8EE}"/>
          </ac:picMkLst>
        </pc:picChg>
      </pc:sldChg>
      <pc:sldChg chg="addSp delSp modSp add mod delAnim modAnim">
        <pc:chgData name="Nils Renner" userId="c0416c12083c7cad" providerId="LiveId" clId="{FC4E472D-9366-45DC-857B-15E5A6BC6490}" dt="2025-06-17T15:05:58.145" v="4648"/>
        <pc:sldMkLst>
          <pc:docMk/>
          <pc:sldMk cId="2667815328" sldId="292"/>
        </pc:sldMkLst>
        <pc:spChg chg="mod">
          <ac:chgData name="Nils Renner" userId="c0416c12083c7cad" providerId="LiveId" clId="{FC4E472D-9366-45DC-857B-15E5A6BC6490}" dt="2025-06-16T14:13:06.037" v="1745" actId="20577"/>
          <ac:spMkLst>
            <pc:docMk/>
            <pc:sldMk cId="2667815328" sldId="292"/>
            <ac:spMk id="5" creationId="{84854B16-D16C-CF94-C1DF-084E7E7941B1}"/>
          </ac:spMkLst>
        </pc:spChg>
        <pc:spChg chg="add mod ord">
          <ac:chgData name="Nils Renner" userId="c0416c12083c7cad" providerId="LiveId" clId="{FC4E472D-9366-45DC-857B-15E5A6BC6490}" dt="2025-06-17T13:51:58.943" v="4369" actId="1582"/>
          <ac:spMkLst>
            <pc:docMk/>
            <pc:sldMk cId="2667815328" sldId="292"/>
            <ac:spMk id="8" creationId="{59779B7A-5C4A-7C7F-1D28-E24721296372}"/>
          </ac:spMkLst>
        </pc:spChg>
        <pc:spChg chg="add mod">
          <ac:chgData name="Nils Renner" userId="c0416c12083c7cad" providerId="LiveId" clId="{FC4E472D-9366-45DC-857B-15E5A6BC6490}" dt="2025-06-17T14:57:56.194" v="4582" actId="20577"/>
          <ac:spMkLst>
            <pc:docMk/>
            <pc:sldMk cId="2667815328" sldId="292"/>
            <ac:spMk id="10" creationId="{76B890DF-691E-484C-4D9B-2E5FE0BA2C95}"/>
          </ac:spMkLst>
        </pc:spChg>
        <pc:spChg chg="add mod">
          <ac:chgData name="Nils Renner" userId="c0416c12083c7cad" providerId="LiveId" clId="{FC4E472D-9366-45DC-857B-15E5A6BC6490}" dt="2025-06-17T14:42:44.720" v="4500" actId="14100"/>
          <ac:spMkLst>
            <pc:docMk/>
            <pc:sldMk cId="2667815328" sldId="292"/>
            <ac:spMk id="11" creationId="{D8151989-9352-C8E2-E7EF-AE324F65C6C7}"/>
          </ac:spMkLst>
        </pc:spChg>
        <pc:spChg chg="add mod">
          <ac:chgData name="Nils Renner" userId="c0416c12083c7cad" providerId="LiveId" clId="{FC4E472D-9366-45DC-857B-15E5A6BC6490}" dt="2025-06-17T15:03:49.686" v="4634" actId="1076"/>
          <ac:spMkLst>
            <pc:docMk/>
            <pc:sldMk cId="2667815328" sldId="292"/>
            <ac:spMk id="13" creationId="{76B3D267-65C1-B05F-AED7-4F52DA1ADB66}"/>
          </ac:spMkLst>
        </pc:spChg>
        <pc:picChg chg="add mod">
          <ac:chgData name="Nils Renner" userId="c0416c12083c7cad" providerId="LiveId" clId="{FC4E472D-9366-45DC-857B-15E5A6BC6490}" dt="2025-06-17T13:50:28.201" v="4362" actId="1076"/>
          <ac:picMkLst>
            <pc:docMk/>
            <pc:sldMk cId="2667815328" sldId="292"/>
            <ac:picMk id="7" creationId="{2240933D-8347-2D42-0F77-5BF318908942}"/>
          </ac:picMkLst>
        </pc:picChg>
      </pc:sldChg>
      <pc:sldChg chg="addSp delSp modSp add mod modNotesTx">
        <pc:chgData name="Nils Renner" userId="c0416c12083c7cad" providerId="LiveId" clId="{FC4E472D-9366-45DC-857B-15E5A6BC6490}" dt="2025-06-16T20:43:25.932" v="4258" actId="20577"/>
        <pc:sldMkLst>
          <pc:docMk/>
          <pc:sldMk cId="851280839" sldId="293"/>
        </pc:sldMkLst>
        <pc:spChg chg="mod">
          <ac:chgData name="Nils Renner" userId="c0416c12083c7cad" providerId="LiveId" clId="{FC4E472D-9366-45DC-857B-15E5A6BC6490}" dt="2025-06-16T14:14:55.475" v="1747" actId="20577"/>
          <ac:spMkLst>
            <pc:docMk/>
            <pc:sldMk cId="851280839" sldId="293"/>
            <ac:spMk id="5" creationId="{A4D288A6-54DA-EDF8-A9C7-EFA5C229E904}"/>
          </ac:spMkLst>
        </pc:spChg>
        <pc:picChg chg="add mod">
          <ac:chgData name="Nils Renner" userId="c0416c12083c7cad" providerId="LiveId" clId="{FC4E472D-9366-45DC-857B-15E5A6BC6490}" dt="2025-06-16T20:42:04.596" v="4188" actId="1076"/>
          <ac:picMkLst>
            <pc:docMk/>
            <pc:sldMk cId="851280839" sldId="293"/>
            <ac:picMk id="8" creationId="{A23C7AD0-91A8-64C9-4B61-234886E329A2}"/>
          </ac:picMkLst>
        </pc:picChg>
      </pc:sldChg>
      <pc:sldChg chg="addSp delSp modSp add mod modNotesTx">
        <pc:chgData name="Nils Renner" userId="c0416c12083c7cad" providerId="LiveId" clId="{FC4E472D-9366-45DC-857B-15E5A6BC6490}" dt="2025-06-17T17:40:57.577" v="6005" actId="20577"/>
        <pc:sldMkLst>
          <pc:docMk/>
          <pc:sldMk cId="3839994928" sldId="294"/>
        </pc:sldMkLst>
        <pc:spChg chg="mod">
          <ac:chgData name="Nils Renner" userId="c0416c12083c7cad" providerId="LiveId" clId="{FC4E472D-9366-45DC-857B-15E5A6BC6490}" dt="2025-06-16T14:15:17.922" v="1796" actId="20577"/>
          <ac:spMkLst>
            <pc:docMk/>
            <pc:sldMk cId="3839994928" sldId="294"/>
            <ac:spMk id="5" creationId="{E35FAA1D-D2CE-820D-CCCA-10123213E250}"/>
          </ac:spMkLst>
        </pc:spChg>
        <pc:spChg chg="mod">
          <ac:chgData name="Nils Renner" userId="c0416c12083c7cad" providerId="LiveId" clId="{FC4E472D-9366-45DC-857B-15E5A6BC6490}" dt="2025-06-17T17:40:57.577" v="6005" actId="20577"/>
          <ac:spMkLst>
            <pc:docMk/>
            <pc:sldMk cId="3839994928" sldId="294"/>
            <ac:spMk id="6" creationId="{7555D9EF-84C2-AE5A-037B-4744663815B3}"/>
          </ac:spMkLst>
        </pc:spChg>
        <pc:picChg chg="add mod">
          <ac:chgData name="Nils Renner" userId="c0416c12083c7cad" providerId="LiveId" clId="{FC4E472D-9366-45DC-857B-15E5A6BC6490}" dt="2025-06-17T16:09:04.458" v="5007" actId="1076"/>
          <ac:picMkLst>
            <pc:docMk/>
            <pc:sldMk cId="3839994928" sldId="294"/>
            <ac:picMk id="10" creationId="{BE3C2F11-7FAF-6E9D-CFD1-EA0E25234E76}"/>
          </ac:picMkLst>
        </pc:picChg>
      </pc:sldChg>
      <pc:sldChg chg="addSp delSp modSp add mod">
        <pc:chgData name="Nils Renner" userId="c0416c12083c7cad" providerId="LiveId" clId="{FC4E472D-9366-45DC-857B-15E5A6BC6490}" dt="2025-06-17T17:41:56.941" v="6029"/>
        <pc:sldMkLst>
          <pc:docMk/>
          <pc:sldMk cId="642363312" sldId="295"/>
        </pc:sldMkLst>
        <pc:spChg chg="mod">
          <ac:chgData name="Nils Renner" userId="c0416c12083c7cad" providerId="LiveId" clId="{FC4E472D-9366-45DC-857B-15E5A6BC6490}" dt="2025-06-16T14:18:06.937" v="1823" actId="20577"/>
          <ac:spMkLst>
            <pc:docMk/>
            <pc:sldMk cId="642363312" sldId="295"/>
            <ac:spMk id="5" creationId="{5FFE1034-DF5A-6FBC-E0FA-73EF00648D6D}"/>
          </ac:spMkLst>
        </pc:spChg>
        <pc:spChg chg="mod">
          <ac:chgData name="Nils Renner" userId="c0416c12083c7cad" providerId="LiveId" clId="{FC4E472D-9366-45DC-857B-15E5A6BC6490}" dt="2025-06-17T16:13:29.627" v="5054" actId="20577"/>
          <ac:spMkLst>
            <pc:docMk/>
            <pc:sldMk cId="642363312" sldId="295"/>
            <ac:spMk id="6" creationId="{2432BA9D-1715-E465-2F2F-22948FF770F6}"/>
          </ac:spMkLst>
        </pc:spChg>
        <pc:grpChg chg="add del mod">
          <ac:chgData name="Nils Renner" userId="c0416c12083c7cad" providerId="LiveId" clId="{FC4E472D-9366-45DC-857B-15E5A6BC6490}" dt="2025-06-17T17:41:56.941" v="6029"/>
          <ac:grpSpMkLst>
            <pc:docMk/>
            <pc:sldMk cId="642363312" sldId="295"/>
            <ac:grpSpMk id="29" creationId="{C6642ADC-C683-2319-9DD4-760DBCC8431D}"/>
          </ac:grpSpMkLst>
        </pc:grpChg>
        <pc:picChg chg="add mod">
          <ac:chgData name="Nils Renner" userId="c0416c12083c7cad" providerId="LiveId" clId="{FC4E472D-9366-45DC-857B-15E5A6BC6490}" dt="2025-06-17T16:22:01.440" v="5103" actId="1076"/>
          <ac:picMkLst>
            <pc:docMk/>
            <pc:sldMk cId="642363312" sldId="295"/>
            <ac:picMk id="8" creationId="{68BE3352-56D5-4BA9-9D7E-7102312D094E}"/>
          </ac:picMkLst>
        </pc:picChg>
        <pc:picChg chg="add mod">
          <ac:chgData name="Nils Renner" userId="c0416c12083c7cad" providerId="LiveId" clId="{FC4E472D-9366-45DC-857B-15E5A6BC6490}" dt="2025-06-17T16:22:12.932" v="5104" actId="1076"/>
          <ac:picMkLst>
            <pc:docMk/>
            <pc:sldMk cId="642363312" sldId="295"/>
            <ac:picMk id="11" creationId="{7B4DC449-F5E2-67D1-54A5-04869BF8A299}"/>
          </ac:picMkLst>
        </pc:picChg>
        <pc:picChg chg="add mod">
          <ac:chgData name="Nils Renner" userId="c0416c12083c7cad" providerId="LiveId" clId="{FC4E472D-9366-45DC-857B-15E5A6BC6490}" dt="2025-06-17T16:22:18.098" v="5105" actId="1076"/>
          <ac:picMkLst>
            <pc:docMk/>
            <pc:sldMk cId="642363312" sldId="295"/>
            <ac:picMk id="13" creationId="{80168C3E-3DA6-7946-A51E-558B16495215}"/>
          </ac:picMkLst>
        </pc:picChg>
        <pc:picChg chg="add mod">
          <ac:chgData name="Nils Renner" userId="c0416c12083c7cad" providerId="LiveId" clId="{FC4E472D-9366-45DC-857B-15E5A6BC6490}" dt="2025-06-17T16:22:32.050" v="5106" actId="1076"/>
          <ac:picMkLst>
            <pc:docMk/>
            <pc:sldMk cId="642363312" sldId="295"/>
            <ac:picMk id="15" creationId="{32B79128-7621-243E-4C59-1CD9C53595BA}"/>
          </ac:picMkLst>
        </pc:picChg>
        <pc:picChg chg="add mod">
          <ac:chgData name="Nils Renner" userId="c0416c12083c7cad" providerId="LiveId" clId="{FC4E472D-9366-45DC-857B-15E5A6BC6490}" dt="2025-06-17T16:22:58.783" v="5108" actId="1076"/>
          <ac:picMkLst>
            <pc:docMk/>
            <pc:sldMk cId="642363312" sldId="295"/>
            <ac:picMk id="16" creationId="{09B0DF94-F855-C992-E38D-228A89C4CB51}"/>
          </ac:picMkLst>
        </pc:picChg>
        <pc:inkChg chg="add mod">
          <ac:chgData name="Nils Renner" userId="c0416c12083c7cad" providerId="LiveId" clId="{FC4E472D-9366-45DC-857B-15E5A6BC6490}" dt="2025-06-17T17:41:56.941" v="6029"/>
          <ac:inkMkLst>
            <pc:docMk/>
            <pc:sldMk cId="642363312" sldId="295"/>
            <ac:inkMk id="17" creationId="{32D3A1F1-CF7F-42E3-B660-6CE4FC6170E3}"/>
          </ac:inkMkLst>
        </pc:inkChg>
        <pc:inkChg chg="add mod">
          <ac:chgData name="Nils Renner" userId="c0416c12083c7cad" providerId="LiveId" clId="{FC4E472D-9366-45DC-857B-15E5A6BC6490}" dt="2025-06-17T17:41:45.425" v="6018"/>
          <ac:inkMkLst>
            <pc:docMk/>
            <pc:sldMk cId="642363312" sldId="295"/>
            <ac:inkMk id="18" creationId="{7D3D88F5-BB75-6435-3E1A-74FBF77A7596}"/>
          </ac:inkMkLst>
        </pc:inkChg>
        <pc:inkChg chg="add mod">
          <ac:chgData name="Nils Renner" userId="c0416c12083c7cad" providerId="LiveId" clId="{FC4E472D-9366-45DC-857B-15E5A6BC6490}" dt="2025-06-17T17:41:45.425" v="6018"/>
          <ac:inkMkLst>
            <pc:docMk/>
            <pc:sldMk cId="642363312" sldId="295"/>
            <ac:inkMk id="22" creationId="{D3FD6F5E-1430-B749-47B0-34792CC83E18}"/>
          </ac:inkMkLst>
        </pc:inkChg>
        <pc:inkChg chg="add mod">
          <ac:chgData name="Nils Renner" userId="c0416c12083c7cad" providerId="LiveId" clId="{FC4E472D-9366-45DC-857B-15E5A6BC6490}" dt="2025-06-17T17:41:56.941" v="6029"/>
          <ac:inkMkLst>
            <pc:docMk/>
            <pc:sldMk cId="642363312" sldId="295"/>
            <ac:inkMk id="24" creationId="{F6604A9D-337D-5A21-CAFB-06D7EF4D82C3}"/>
          </ac:inkMkLst>
        </pc:inkChg>
        <pc:inkChg chg="add mod">
          <ac:chgData name="Nils Renner" userId="c0416c12083c7cad" providerId="LiveId" clId="{FC4E472D-9366-45DC-857B-15E5A6BC6490}" dt="2025-06-17T17:41:56.941" v="6029"/>
          <ac:inkMkLst>
            <pc:docMk/>
            <pc:sldMk cId="642363312" sldId="295"/>
            <ac:inkMk id="25" creationId="{F1581A53-CF0E-7E2D-C87C-D136BC4B3CD5}"/>
          </ac:inkMkLst>
        </pc:inkChg>
        <pc:inkChg chg="add mod">
          <ac:chgData name="Nils Renner" userId="c0416c12083c7cad" providerId="LiveId" clId="{FC4E472D-9366-45DC-857B-15E5A6BC6490}" dt="2025-06-17T17:41:56.941" v="6029"/>
          <ac:inkMkLst>
            <pc:docMk/>
            <pc:sldMk cId="642363312" sldId="295"/>
            <ac:inkMk id="26" creationId="{24F7D9FB-1A70-7CD0-74E4-4DC32F408131}"/>
          </ac:inkMkLst>
        </pc:inkChg>
        <pc:inkChg chg="add mod">
          <ac:chgData name="Nils Renner" userId="c0416c12083c7cad" providerId="LiveId" clId="{FC4E472D-9366-45DC-857B-15E5A6BC6490}" dt="2025-06-17T17:41:45.425" v="6018"/>
          <ac:inkMkLst>
            <pc:docMk/>
            <pc:sldMk cId="642363312" sldId="295"/>
            <ac:inkMk id="27" creationId="{4FB3F4C8-604E-7086-83EA-FFDE26B1A38B}"/>
          </ac:inkMkLst>
        </pc:inkChg>
        <pc:inkChg chg="add mod">
          <ac:chgData name="Nils Renner" userId="c0416c12083c7cad" providerId="LiveId" clId="{FC4E472D-9366-45DC-857B-15E5A6BC6490}" dt="2025-06-17T17:41:56.941" v="6029"/>
          <ac:inkMkLst>
            <pc:docMk/>
            <pc:sldMk cId="642363312" sldId="295"/>
            <ac:inkMk id="28" creationId="{0DBBDBA5-D095-D358-3B83-BC088C5BC5F6}"/>
          </ac:inkMkLst>
        </pc:inkChg>
        <pc:inkChg chg="add">
          <ac:chgData name="Nils Renner" userId="c0416c12083c7cad" providerId="LiveId" clId="{FC4E472D-9366-45DC-857B-15E5A6BC6490}" dt="2025-06-17T17:41:45.437" v="6019" actId="9405"/>
          <ac:inkMkLst>
            <pc:docMk/>
            <pc:sldMk cId="642363312" sldId="295"/>
            <ac:inkMk id="30" creationId="{A386B789-D948-A44F-AE09-D4941E3DD3B6}"/>
          </ac:inkMkLst>
        </pc:inkChg>
        <pc:inkChg chg="add">
          <ac:chgData name="Nils Renner" userId="c0416c12083c7cad" providerId="LiveId" clId="{FC4E472D-9366-45DC-857B-15E5A6BC6490}" dt="2025-06-17T17:41:45.919" v="6020" actId="9405"/>
          <ac:inkMkLst>
            <pc:docMk/>
            <pc:sldMk cId="642363312" sldId="295"/>
            <ac:inkMk id="31" creationId="{EE93C3D1-A11F-E479-4A72-175FA3E45560}"/>
          </ac:inkMkLst>
        </pc:inkChg>
        <pc:inkChg chg="add mod">
          <ac:chgData name="Nils Renner" userId="c0416c12083c7cad" providerId="LiveId" clId="{FC4E472D-9366-45DC-857B-15E5A6BC6490}" dt="2025-06-17T17:41:56.941" v="6029"/>
          <ac:inkMkLst>
            <pc:docMk/>
            <pc:sldMk cId="642363312" sldId="295"/>
            <ac:inkMk id="32" creationId="{F08C90C4-F949-20EF-2F51-6F498591CFBA}"/>
          </ac:inkMkLst>
        </pc:inkChg>
        <pc:inkChg chg="add">
          <ac:chgData name="Nils Renner" userId="c0416c12083c7cad" providerId="LiveId" clId="{FC4E472D-9366-45DC-857B-15E5A6BC6490}" dt="2025-06-17T17:41:46.818" v="6022" actId="9405"/>
          <ac:inkMkLst>
            <pc:docMk/>
            <pc:sldMk cId="642363312" sldId="295"/>
            <ac:inkMk id="33" creationId="{C6C75452-9690-563A-C688-CA088A61B55C}"/>
          </ac:inkMkLst>
        </pc:inkChg>
        <pc:inkChg chg="add mod">
          <ac:chgData name="Nils Renner" userId="c0416c12083c7cad" providerId="LiveId" clId="{FC4E472D-9366-45DC-857B-15E5A6BC6490}" dt="2025-06-17T17:41:56.941" v="6029"/>
          <ac:inkMkLst>
            <pc:docMk/>
            <pc:sldMk cId="642363312" sldId="295"/>
            <ac:inkMk id="34" creationId="{59F473BA-9E32-1851-DE74-6BE138D8797A}"/>
          </ac:inkMkLst>
        </pc:inkChg>
      </pc:sldChg>
      <pc:sldChg chg="addSp delSp modSp add mod">
        <pc:chgData name="Nils Renner" userId="c0416c12083c7cad" providerId="LiveId" clId="{FC4E472D-9366-45DC-857B-15E5A6BC6490}" dt="2025-06-17T17:37:16.499" v="6003" actId="20577"/>
        <pc:sldMkLst>
          <pc:docMk/>
          <pc:sldMk cId="311815219" sldId="296"/>
        </pc:sldMkLst>
        <pc:spChg chg="mod">
          <ac:chgData name="Nils Renner" userId="c0416c12083c7cad" providerId="LiveId" clId="{FC4E472D-9366-45DC-857B-15E5A6BC6490}" dt="2025-06-16T14:18:37.947" v="1824"/>
          <ac:spMkLst>
            <pc:docMk/>
            <pc:sldMk cId="311815219" sldId="296"/>
            <ac:spMk id="5" creationId="{57E65CB1-B048-281A-A082-31CB3D03A622}"/>
          </ac:spMkLst>
        </pc:spChg>
        <pc:spChg chg="mod">
          <ac:chgData name="Nils Renner" userId="c0416c12083c7cad" providerId="LiveId" clId="{FC4E472D-9366-45DC-857B-15E5A6BC6490}" dt="2025-06-17T17:37:16.499" v="6003" actId="20577"/>
          <ac:spMkLst>
            <pc:docMk/>
            <pc:sldMk cId="311815219" sldId="296"/>
            <ac:spMk id="6" creationId="{DE4B30AD-ED57-CDA4-7EAD-F622F2FB548F}"/>
          </ac:spMkLst>
        </pc:spChg>
        <pc:picChg chg="add mod">
          <ac:chgData name="Nils Renner" userId="c0416c12083c7cad" providerId="LiveId" clId="{FC4E472D-9366-45DC-857B-15E5A6BC6490}" dt="2025-06-17T17:31:56.647" v="5686" actId="1076"/>
          <ac:picMkLst>
            <pc:docMk/>
            <pc:sldMk cId="311815219" sldId="296"/>
            <ac:picMk id="11" creationId="{D47C923F-6982-CD9E-B689-84F5D84EEF5E}"/>
          </ac:picMkLst>
        </pc:picChg>
      </pc:sldChg>
      <pc:sldChg chg="addSp modSp add mod">
        <pc:chgData name="Nils Renner" userId="c0416c12083c7cad" providerId="LiveId" clId="{FC4E472D-9366-45DC-857B-15E5A6BC6490}" dt="2025-06-16T20:47:10.842" v="4262" actId="1076"/>
        <pc:sldMkLst>
          <pc:docMk/>
          <pc:sldMk cId="1567288569" sldId="297"/>
        </pc:sldMkLst>
        <pc:spChg chg="mod">
          <ac:chgData name="Nils Renner" userId="c0416c12083c7cad" providerId="LiveId" clId="{FC4E472D-9366-45DC-857B-15E5A6BC6490}" dt="2025-06-16T14:19:52.231" v="1836" actId="20577"/>
          <ac:spMkLst>
            <pc:docMk/>
            <pc:sldMk cId="1567288569" sldId="297"/>
            <ac:spMk id="5" creationId="{9E22F390-E6A8-C4DB-FC77-9BD68C141BAA}"/>
          </ac:spMkLst>
        </pc:spChg>
        <pc:picChg chg="add mod">
          <ac:chgData name="Nils Renner" userId="c0416c12083c7cad" providerId="LiveId" clId="{FC4E472D-9366-45DC-857B-15E5A6BC6490}" dt="2025-06-16T20:47:10.842" v="4262" actId="1076"/>
          <ac:picMkLst>
            <pc:docMk/>
            <pc:sldMk cId="1567288569" sldId="297"/>
            <ac:picMk id="8" creationId="{345A2AA7-D136-E7AE-7667-3935169AB0FF}"/>
          </ac:picMkLst>
        </pc:picChg>
      </pc:sldChg>
      <pc:sldChg chg="add del">
        <pc:chgData name="Nils Renner" userId="c0416c12083c7cad" providerId="LiveId" clId="{FC4E472D-9366-45DC-857B-15E5A6BC6490}" dt="2025-06-16T20:47:17.656" v="4263" actId="47"/>
        <pc:sldMkLst>
          <pc:docMk/>
          <pc:sldMk cId="640649002" sldId="298"/>
        </pc:sldMkLst>
      </pc:sldChg>
      <pc:sldChg chg="addSp delSp modSp add del mod">
        <pc:chgData name="Nils Renner" userId="c0416c12083c7cad" providerId="LiveId" clId="{FC4E472D-9366-45DC-857B-15E5A6BC6490}" dt="2025-06-16T20:47:22.058" v="4264" actId="47"/>
        <pc:sldMkLst>
          <pc:docMk/>
          <pc:sldMk cId="3502743814" sldId="299"/>
        </pc:sldMkLst>
      </pc:sldChg>
      <pc:sldChg chg="add del">
        <pc:chgData name="Nils Renner" userId="c0416c12083c7cad" providerId="LiveId" clId="{FC4E472D-9366-45DC-857B-15E5A6BC6490}" dt="2025-06-16T20:47:24.524" v="4265" actId="47"/>
        <pc:sldMkLst>
          <pc:docMk/>
          <pc:sldMk cId="2401468522" sldId="300"/>
        </pc:sldMkLst>
      </pc:sldChg>
      <pc:sldChg chg="modSp add mod ord modNotesTx">
        <pc:chgData name="Nils Renner" userId="c0416c12083c7cad" providerId="LiveId" clId="{FC4E472D-9366-45DC-857B-15E5A6BC6490}" dt="2025-06-16T16:35:30.387" v="3250" actId="20577"/>
        <pc:sldMkLst>
          <pc:docMk/>
          <pc:sldMk cId="2411253650" sldId="301"/>
        </pc:sldMkLst>
        <pc:spChg chg="mod">
          <ac:chgData name="Nils Renner" userId="c0416c12083c7cad" providerId="LiveId" clId="{FC4E472D-9366-45DC-857B-15E5A6BC6490}" dt="2025-06-16T16:27:17.291" v="3175" actId="20577"/>
          <ac:spMkLst>
            <pc:docMk/>
            <pc:sldMk cId="2411253650" sldId="301"/>
            <ac:spMk id="3" creationId="{4535B21E-8F2A-8476-7368-1D2A59A89220}"/>
          </ac:spMkLst>
        </pc:spChg>
        <pc:spChg chg="mod">
          <ac:chgData name="Nils Renner" userId="c0416c12083c7cad" providerId="LiveId" clId="{FC4E472D-9366-45DC-857B-15E5A6BC6490}" dt="2025-06-16T16:35:30.387" v="3250" actId="20577"/>
          <ac:spMkLst>
            <pc:docMk/>
            <pc:sldMk cId="2411253650" sldId="301"/>
            <ac:spMk id="5" creationId="{7C7C4382-F957-7E81-F62A-7BE295E0542A}"/>
          </ac:spMkLst>
        </pc:spChg>
      </pc:sldChg>
      <pc:sldChg chg="add ord">
        <pc:chgData name="Nils Renner" userId="c0416c12083c7cad" providerId="LiveId" clId="{FC4E472D-9366-45DC-857B-15E5A6BC6490}" dt="2025-06-17T15:56:25.847" v="4875"/>
        <pc:sldMkLst>
          <pc:docMk/>
          <pc:sldMk cId="4252876181" sldId="302"/>
        </pc:sldMkLst>
      </pc:sldChg>
      <pc:sldChg chg="addSp delSp modSp add mod modClrScheme chgLayout">
        <pc:chgData name="Nils Renner" userId="c0416c12083c7cad" providerId="LiveId" clId="{FC4E472D-9366-45DC-857B-15E5A6BC6490}" dt="2025-06-27T12:31:32.583" v="6130" actId="1076"/>
        <pc:sldMkLst>
          <pc:docMk/>
          <pc:sldMk cId="3362652290" sldId="303"/>
        </pc:sldMkLst>
        <pc:spChg chg="mod">
          <ac:chgData name="Nils Renner" userId="c0416c12083c7cad" providerId="LiveId" clId="{FC4E472D-9366-45DC-857B-15E5A6BC6490}" dt="2025-06-16T20:19:44.889" v="3616" actId="26606"/>
          <ac:spMkLst>
            <pc:docMk/>
            <pc:sldMk cId="3362652290" sldId="303"/>
            <ac:spMk id="2" creationId="{214DB17D-5517-FFFD-F6D3-DF1044C153AD}"/>
          </ac:spMkLst>
        </pc:spChg>
        <pc:spChg chg="mod">
          <ac:chgData name="Nils Renner" userId="c0416c12083c7cad" providerId="LiveId" clId="{FC4E472D-9366-45DC-857B-15E5A6BC6490}" dt="2025-06-16T20:19:44.889" v="3616" actId="26606"/>
          <ac:spMkLst>
            <pc:docMk/>
            <pc:sldMk cId="3362652290" sldId="303"/>
            <ac:spMk id="3" creationId="{AF3FAA63-2B3F-6D8D-9E35-FA3E96061227}"/>
          </ac:spMkLst>
        </pc:spChg>
        <pc:spChg chg="mod">
          <ac:chgData name="Nils Renner" userId="c0416c12083c7cad" providerId="LiveId" clId="{FC4E472D-9366-45DC-857B-15E5A6BC6490}" dt="2025-06-16T20:19:44.889" v="3616" actId="26606"/>
          <ac:spMkLst>
            <pc:docMk/>
            <pc:sldMk cId="3362652290" sldId="303"/>
            <ac:spMk id="4" creationId="{92C2349A-A87C-3BD9-89F9-8C295EBF65E5}"/>
          </ac:spMkLst>
        </pc:spChg>
        <pc:spChg chg="mod ord">
          <ac:chgData name="Nils Renner" userId="c0416c12083c7cad" providerId="LiveId" clId="{FC4E472D-9366-45DC-857B-15E5A6BC6490}" dt="2025-06-16T20:19:44.889" v="3616" actId="26606"/>
          <ac:spMkLst>
            <pc:docMk/>
            <pc:sldMk cId="3362652290" sldId="303"/>
            <ac:spMk id="5" creationId="{1EA1A29A-82A7-D425-96C8-19E45303004D}"/>
          </ac:spMkLst>
        </pc:spChg>
        <pc:spChg chg="add mod">
          <ac:chgData name="Nils Renner" userId="c0416c12083c7cad" providerId="LiveId" clId="{FC4E472D-9366-45DC-857B-15E5A6BC6490}" dt="2025-06-27T11:30:07.123" v="6074" actId="20577"/>
          <ac:spMkLst>
            <pc:docMk/>
            <pc:sldMk cId="3362652290" sldId="303"/>
            <ac:spMk id="13" creationId="{DCF01510-20BF-8663-87FF-F400F496C90E}"/>
          </ac:spMkLst>
        </pc:spChg>
        <pc:picChg chg="add mod">
          <ac:chgData name="Nils Renner" userId="c0416c12083c7cad" providerId="LiveId" clId="{FC4E472D-9366-45DC-857B-15E5A6BC6490}" dt="2025-06-27T12:31:32.583" v="6130" actId="1076"/>
          <ac:picMkLst>
            <pc:docMk/>
            <pc:sldMk cId="3362652290" sldId="303"/>
            <ac:picMk id="7" creationId="{C81E9C6D-8220-707A-73DB-11864AD0796F}"/>
          </ac:picMkLst>
        </pc:picChg>
        <pc:picChg chg="add del mod">
          <ac:chgData name="Nils Renner" userId="c0416c12083c7cad" providerId="LiveId" clId="{FC4E472D-9366-45DC-857B-15E5A6BC6490}" dt="2025-06-27T12:31:23.257" v="6128" actId="478"/>
          <ac:picMkLst>
            <pc:docMk/>
            <pc:sldMk cId="3362652290" sldId="303"/>
            <ac:picMk id="8" creationId="{9817F8CE-FCD9-6DFB-770F-9548393935A2}"/>
          </ac:picMkLst>
        </pc:picChg>
        <pc:picChg chg="add mod">
          <ac:chgData name="Nils Renner" userId="c0416c12083c7cad" providerId="LiveId" clId="{FC4E472D-9366-45DC-857B-15E5A6BC6490}" dt="2025-06-27T11:29:43.109" v="6031" actId="1076"/>
          <ac:picMkLst>
            <pc:docMk/>
            <pc:sldMk cId="3362652290" sldId="303"/>
            <ac:picMk id="12" creationId="{BBB68894-330B-0C97-E0AC-6B3078195971}"/>
          </ac:picMkLst>
        </pc:picChg>
      </pc:sldChg>
      <pc:sldChg chg="addSp delSp modSp add mod modClrScheme chgLayout">
        <pc:chgData name="Nils Renner" userId="c0416c12083c7cad" providerId="LiveId" clId="{FC4E472D-9366-45DC-857B-15E5A6BC6490}" dt="2025-06-27T12:30:41.848" v="6127" actId="478"/>
        <pc:sldMkLst>
          <pc:docMk/>
          <pc:sldMk cId="3436317420" sldId="304"/>
        </pc:sldMkLst>
        <pc:spChg chg="mod">
          <ac:chgData name="Nils Renner" userId="c0416c12083c7cad" providerId="LiveId" clId="{FC4E472D-9366-45DC-857B-15E5A6BC6490}" dt="2025-06-16T20:19:42.044" v="3615" actId="26606"/>
          <ac:spMkLst>
            <pc:docMk/>
            <pc:sldMk cId="3436317420" sldId="304"/>
            <ac:spMk id="2" creationId="{4DF8C194-499C-F12A-98EB-CBC9532A0CC0}"/>
          </ac:spMkLst>
        </pc:spChg>
        <pc:spChg chg="mod">
          <ac:chgData name="Nils Renner" userId="c0416c12083c7cad" providerId="LiveId" clId="{FC4E472D-9366-45DC-857B-15E5A6BC6490}" dt="2025-06-16T20:19:42.044" v="3615" actId="26606"/>
          <ac:spMkLst>
            <pc:docMk/>
            <pc:sldMk cId="3436317420" sldId="304"/>
            <ac:spMk id="3" creationId="{431FD80E-722F-9AEA-45B0-7657BAF2D3B1}"/>
          </ac:spMkLst>
        </pc:spChg>
        <pc:spChg chg="mod">
          <ac:chgData name="Nils Renner" userId="c0416c12083c7cad" providerId="LiveId" clId="{FC4E472D-9366-45DC-857B-15E5A6BC6490}" dt="2025-06-16T20:19:42.044" v="3615" actId="26606"/>
          <ac:spMkLst>
            <pc:docMk/>
            <pc:sldMk cId="3436317420" sldId="304"/>
            <ac:spMk id="4" creationId="{37F50951-45A5-699C-07C8-E15CE38B983D}"/>
          </ac:spMkLst>
        </pc:spChg>
        <pc:spChg chg="mod ord">
          <ac:chgData name="Nils Renner" userId="c0416c12083c7cad" providerId="LiveId" clId="{FC4E472D-9366-45DC-857B-15E5A6BC6490}" dt="2025-06-16T20:19:42.044" v="3615" actId="26606"/>
          <ac:spMkLst>
            <pc:docMk/>
            <pc:sldMk cId="3436317420" sldId="304"/>
            <ac:spMk id="5" creationId="{A3EAADC4-65DF-60CF-DED9-A0FD3F09E8A9}"/>
          </ac:spMkLst>
        </pc:spChg>
        <pc:spChg chg="add mod">
          <ac:chgData name="Nils Renner" userId="c0416c12083c7cad" providerId="LiveId" clId="{FC4E472D-9366-45DC-857B-15E5A6BC6490}" dt="2025-06-16T20:19:42.044" v="3615" actId="26606"/>
          <ac:spMkLst>
            <pc:docMk/>
            <pc:sldMk cId="3436317420" sldId="304"/>
            <ac:spMk id="13" creationId="{DEDE4601-F0D5-1B01-C5BA-F8891EDEE621}"/>
          </ac:spMkLst>
        </pc:spChg>
        <pc:picChg chg="add mod">
          <ac:chgData name="Nils Renner" userId="c0416c12083c7cad" providerId="LiveId" clId="{FC4E472D-9366-45DC-857B-15E5A6BC6490}" dt="2025-06-27T12:30:38.772" v="6126" actId="1076"/>
          <ac:picMkLst>
            <pc:docMk/>
            <pc:sldMk cId="3436317420" sldId="304"/>
            <ac:picMk id="7" creationId="{D5C6B090-1BE1-F986-12D8-737C28667B79}"/>
          </ac:picMkLst>
        </pc:picChg>
        <pc:picChg chg="add del mod">
          <ac:chgData name="Nils Renner" userId="c0416c12083c7cad" providerId="LiveId" clId="{FC4E472D-9366-45DC-857B-15E5A6BC6490}" dt="2025-06-27T12:30:41.848" v="6127" actId="478"/>
          <ac:picMkLst>
            <pc:docMk/>
            <pc:sldMk cId="3436317420" sldId="304"/>
            <ac:picMk id="8" creationId="{AF3735EF-7A0C-C058-ED8D-FC48B9898F39}"/>
          </ac:picMkLst>
        </pc:picChg>
        <pc:picChg chg="add mod">
          <ac:chgData name="Nils Renner" userId="c0416c12083c7cad" providerId="LiveId" clId="{FC4E472D-9366-45DC-857B-15E5A6BC6490}" dt="2025-06-16T21:39:16.963" v="4277" actId="1076"/>
          <ac:picMkLst>
            <pc:docMk/>
            <pc:sldMk cId="3436317420" sldId="304"/>
            <ac:picMk id="10" creationId="{1EC0B6FD-29B0-0E0E-6BF2-65D5D6B73295}"/>
          </ac:picMkLst>
        </pc:picChg>
      </pc:sldChg>
      <pc:sldChg chg="addSp delSp modSp add mod modClrScheme chgLayout modNotesTx">
        <pc:chgData name="Nils Renner" userId="c0416c12083c7cad" providerId="LiveId" clId="{FC4E472D-9366-45DC-857B-15E5A6BC6490}" dt="2025-06-27T12:31:48.965" v="6131" actId="1076"/>
        <pc:sldMkLst>
          <pc:docMk/>
          <pc:sldMk cId="1621608490" sldId="305"/>
        </pc:sldMkLst>
        <pc:spChg chg="mod">
          <ac:chgData name="Nils Renner" userId="c0416c12083c7cad" providerId="LiveId" clId="{FC4E472D-9366-45DC-857B-15E5A6BC6490}" dt="2025-06-16T20:19:37.860" v="3614" actId="26606"/>
          <ac:spMkLst>
            <pc:docMk/>
            <pc:sldMk cId="1621608490" sldId="305"/>
            <ac:spMk id="2" creationId="{206370E7-0D0E-EEDA-4D42-D4E13CDD4EFF}"/>
          </ac:spMkLst>
        </pc:spChg>
        <pc:spChg chg="mod">
          <ac:chgData name="Nils Renner" userId="c0416c12083c7cad" providerId="LiveId" clId="{FC4E472D-9366-45DC-857B-15E5A6BC6490}" dt="2025-06-16T20:19:37.860" v="3614" actId="26606"/>
          <ac:spMkLst>
            <pc:docMk/>
            <pc:sldMk cId="1621608490" sldId="305"/>
            <ac:spMk id="3" creationId="{00189BAA-03A0-E095-5D1B-942C4B8A4D3B}"/>
          </ac:spMkLst>
        </pc:spChg>
        <pc:spChg chg="mod">
          <ac:chgData name="Nils Renner" userId="c0416c12083c7cad" providerId="LiveId" clId="{FC4E472D-9366-45DC-857B-15E5A6BC6490}" dt="2025-06-16T20:19:37.860" v="3614" actId="26606"/>
          <ac:spMkLst>
            <pc:docMk/>
            <pc:sldMk cId="1621608490" sldId="305"/>
            <ac:spMk id="4" creationId="{73574923-38F4-61E2-8648-3D29985B2BE4}"/>
          </ac:spMkLst>
        </pc:spChg>
        <pc:spChg chg="mod ord">
          <ac:chgData name="Nils Renner" userId="c0416c12083c7cad" providerId="LiveId" clId="{FC4E472D-9366-45DC-857B-15E5A6BC6490}" dt="2025-06-16T20:19:37.860" v="3614" actId="26606"/>
          <ac:spMkLst>
            <pc:docMk/>
            <pc:sldMk cId="1621608490" sldId="305"/>
            <ac:spMk id="5" creationId="{845550D0-3BC9-BE55-E303-0FF633AE6C8C}"/>
          </ac:spMkLst>
        </pc:spChg>
        <pc:spChg chg="add mod">
          <ac:chgData name="Nils Renner" userId="c0416c12083c7cad" providerId="LiveId" clId="{FC4E472D-9366-45DC-857B-15E5A6BC6490}" dt="2025-06-16T20:19:37.860" v="3614" actId="26606"/>
          <ac:spMkLst>
            <pc:docMk/>
            <pc:sldMk cId="1621608490" sldId="305"/>
            <ac:spMk id="13" creationId="{28D835AC-EB18-9F91-85FB-E40C3DB40930}"/>
          </ac:spMkLst>
        </pc:spChg>
        <pc:picChg chg="add del mod">
          <ac:chgData name="Nils Renner" userId="c0416c12083c7cad" providerId="LiveId" clId="{FC4E472D-9366-45DC-857B-15E5A6BC6490}" dt="2025-06-27T12:28:10.294" v="6117" actId="478"/>
          <ac:picMkLst>
            <pc:docMk/>
            <pc:sldMk cId="1621608490" sldId="305"/>
            <ac:picMk id="7" creationId="{CD8DE17E-BFDB-8A6D-942A-AB19C11A06CD}"/>
          </ac:picMkLst>
        </pc:picChg>
        <pc:picChg chg="add del mod">
          <ac:chgData name="Nils Renner" userId="c0416c12083c7cad" providerId="LiveId" clId="{FC4E472D-9366-45DC-857B-15E5A6BC6490}" dt="2025-06-27T12:29:38.072" v="6124" actId="478"/>
          <ac:picMkLst>
            <pc:docMk/>
            <pc:sldMk cId="1621608490" sldId="305"/>
            <ac:picMk id="8" creationId="{2968E8FE-63B6-FA85-DE53-CFFCD8ECDE7D}"/>
          </ac:picMkLst>
        </pc:picChg>
        <pc:picChg chg="add mod">
          <ac:chgData name="Nils Renner" userId="c0416c12083c7cad" providerId="LiveId" clId="{FC4E472D-9366-45DC-857B-15E5A6BC6490}" dt="2025-06-27T12:31:48.965" v="6131" actId="1076"/>
          <ac:picMkLst>
            <pc:docMk/>
            <pc:sldMk cId="1621608490" sldId="305"/>
            <ac:picMk id="10" creationId="{59285872-17B2-9170-41BD-B1B3DDFAF1F8}"/>
          </ac:picMkLst>
        </pc:picChg>
        <pc:picChg chg="add mod">
          <ac:chgData name="Nils Renner" userId="c0416c12083c7cad" providerId="LiveId" clId="{FC4E472D-9366-45DC-857B-15E5A6BC6490}" dt="2025-06-16T21:05:05.708" v="4270" actId="1076"/>
          <ac:picMkLst>
            <pc:docMk/>
            <pc:sldMk cId="1621608490" sldId="305"/>
            <ac:picMk id="12" creationId="{09FF61B3-6AA5-3A09-158F-A0DDCA629BED}"/>
          </ac:picMkLst>
        </pc:picChg>
      </pc:sldChg>
      <pc:sldChg chg="addSp delSp modSp add mod">
        <pc:chgData name="Nils Renner" userId="c0416c12083c7cad" providerId="LiveId" clId="{FC4E472D-9366-45DC-857B-15E5A6BC6490}" dt="2025-06-27T12:32:57.215" v="6137" actId="1076"/>
        <pc:sldMkLst>
          <pc:docMk/>
          <pc:sldMk cId="879881587" sldId="306"/>
        </pc:sldMkLst>
        <pc:picChg chg="add del mod">
          <ac:chgData name="Nils Renner" userId="c0416c12083c7cad" providerId="LiveId" clId="{FC4E472D-9366-45DC-857B-15E5A6BC6490}" dt="2025-06-27T12:32:47.918" v="6135" actId="478"/>
          <ac:picMkLst>
            <pc:docMk/>
            <pc:sldMk cId="879881587" sldId="306"/>
            <ac:picMk id="7" creationId="{36B77610-C5E8-307D-93FE-924683DE84BA}"/>
          </ac:picMkLst>
        </pc:picChg>
        <pc:picChg chg="add mod">
          <ac:chgData name="Nils Renner" userId="c0416c12083c7cad" providerId="LiveId" clId="{FC4E472D-9366-45DC-857B-15E5A6BC6490}" dt="2025-06-17T13:25:58.368" v="4333" actId="1036"/>
          <ac:picMkLst>
            <pc:docMk/>
            <pc:sldMk cId="879881587" sldId="306"/>
            <ac:picMk id="8" creationId="{EB23EF34-A029-0DA3-9A7B-978B1591C4B5}"/>
          </ac:picMkLst>
        </pc:picChg>
        <pc:picChg chg="add mod">
          <ac:chgData name="Nils Renner" userId="c0416c12083c7cad" providerId="LiveId" clId="{FC4E472D-9366-45DC-857B-15E5A6BC6490}" dt="2025-06-27T12:32:57.215" v="6137" actId="1076"/>
          <ac:picMkLst>
            <pc:docMk/>
            <pc:sldMk cId="879881587" sldId="306"/>
            <ac:picMk id="9" creationId="{86D09969-5D37-5333-BFD2-DEBC3D7382BF}"/>
          </ac:picMkLst>
        </pc:picChg>
      </pc:sldChg>
      <pc:sldChg chg="addSp delSp modSp add mod">
        <pc:chgData name="Nils Renner" userId="c0416c12083c7cad" providerId="LiveId" clId="{FC4E472D-9366-45DC-857B-15E5A6BC6490}" dt="2025-06-27T12:28:58.704" v="6121" actId="1076"/>
        <pc:sldMkLst>
          <pc:docMk/>
          <pc:sldMk cId="2661266658" sldId="307"/>
        </pc:sldMkLst>
        <pc:picChg chg="add del mod">
          <ac:chgData name="Nils Renner" userId="c0416c12083c7cad" providerId="LiveId" clId="{FC4E472D-9366-45DC-857B-15E5A6BC6490}" dt="2025-06-27T12:22:12.353" v="6078" actId="478"/>
          <ac:picMkLst>
            <pc:docMk/>
            <pc:sldMk cId="2661266658" sldId="307"/>
            <ac:picMk id="7" creationId="{586E47BF-8D77-CA71-7C93-59FCA24780EF}"/>
          </ac:picMkLst>
        </pc:picChg>
        <pc:picChg chg="add del mod">
          <ac:chgData name="Nils Renner" userId="c0416c12083c7cad" providerId="LiveId" clId="{FC4E472D-9366-45DC-857B-15E5A6BC6490}" dt="2025-06-27T12:25:47.112" v="6106" actId="478"/>
          <ac:picMkLst>
            <pc:docMk/>
            <pc:sldMk cId="2661266658" sldId="307"/>
            <ac:picMk id="8" creationId="{E1A8E332-691D-62DD-2458-E0C4CB8230CD}"/>
          </ac:picMkLst>
        </pc:picChg>
        <pc:picChg chg="add del mod">
          <ac:chgData name="Nils Renner" userId="c0416c12083c7cad" providerId="LiveId" clId="{FC4E472D-9366-45DC-857B-15E5A6BC6490}" dt="2025-06-27T12:22:11.574" v="6077" actId="478"/>
          <ac:picMkLst>
            <pc:docMk/>
            <pc:sldMk cId="2661266658" sldId="307"/>
            <ac:picMk id="9" creationId="{8C4E7D53-CF7A-107A-90FC-D10459117C41}"/>
          </ac:picMkLst>
        </pc:picChg>
        <pc:picChg chg="add del mod">
          <ac:chgData name="Nils Renner" userId="c0416c12083c7cad" providerId="LiveId" clId="{FC4E472D-9366-45DC-857B-15E5A6BC6490}" dt="2025-06-27T12:22:41.176" v="6084" actId="478"/>
          <ac:picMkLst>
            <pc:docMk/>
            <pc:sldMk cId="2661266658" sldId="307"/>
            <ac:picMk id="11" creationId="{FCB52F76-E883-802A-0F97-5B350489BBA4}"/>
          </ac:picMkLst>
        </pc:picChg>
        <pc:picChg chg="add del mod">
          <ac:chgData name="Nils Renner" userId="c0416c12083c7cad" providerId="LiveId" clId="{FC4E472D-9366-45DC-857B-15E5A6BC6490}" dt="2025-06-27T12:24:39.460" v="6099" actId="478"/>
          <ac:picMkLst>
            <pc:docMk/>
            <pc:sldMk cId="2661266658" sldId="307"/>
            <ac:picMk id="12" creationId="{CEC67D23-87EC-041B-6B31-41AA9E96B47A}"/>
          </ac:picMkLst>
        </pc:picChg>
        <pc:picChg chg="add del mod">
          <ac:chgData name="Nils Renner" userId="c0416c12083c7cad" providerId="LiveId" clId="{FC4E472D-9366-45DC-857B-15E5A6BC6490}" dt="2025-06-27T12:25:16.044" v="6102" actId="478"/>
          <ac:picMkLst>
            <pc:docMk/>
            <pc:sldMk cId="2661266658" sldId="307"/>
            <ac:picMk id="14" creationId="{047730B7-44F5-3983-1C22-DBF200DE9035}"/>
          </ac:picMkLst>
        </pc:picChg>
        <pc:picChg chg="add del mod">
          <ac:chgData name="Nils Renner" userId="c0416c12083c7cad" providerId="LiveId" clId="{FC4E472D-9366-45DC-857B-15E5A6BC6490}" dt="2025-06-27T12:25:45.480" v="6105" actId="478"/>
          <ac:picMkLst>
            <pc:docMk/>
            <pc:sldMk cId="2661266658" sldId="307"/>
            <ac:picMk id="17" creationId="{A2B67FC8-4E83-F7AA-C40C-C8A6C16DF263}"/>
          </ac:picMkLst>
        </pc:picChg>
        <pc:picChg chg="add del mod">
          <ac:chgData name="Nils Renner" userId="c0416c12083c7cad" providerId="LiveId" clId="{FC4E472D-9366-45DC-857B-15E5A6BC6490}" dt="2025-06-27T12:26:42.927" v="6111" actId="478"/>
          <ac:picMkLst>
            <pc:docMk/>
            <pc:sldMk cId="2661266658" sldId="307"/>
            <ac:picMk id="19" creationId="{A37903D0-3E4D-E98D-B52A-650D8E6AA64E}"/>
          </ac:picMkLst>
        </pc:picChg>
        <pc:picChg chg="add del mod">
          <ac:chgData name="Nils Renner" userId="c0416c12083c7cad" providerId="LiveId" clId="{FC4E472D-9366-45DC-857B-15E5A6BC6490}" dt="2025-06-27T12:28:54.342" v="6120" actId="478"/>
          <ac:picMkLst>
            <pc:docMk/>
            <pc:sldMk cId="2661266658" sldId="307"/>
            <ac:picMk id="21" creationId="{FD3FE1A6-19F6-E939-9F44-C9C587E07EA0}"/>
          </ac:picMkLst>
        </pc:picChg>
        <pc:picChg chg="add mod">
          <ac:chgData name="Nils Renner" userId="c0416c12083c7cad" providerId="LiveId" clId="{FC4E472D-9366-45DC-857B-15E5A6BC6490}" dt="2025-06-27T12:28:58.704" v="6121" actId="1076"/>
          <ac:picMkLst>
            <pc:docMk/>
            <pc:sldMk cId="2661266658" sldId="307"/>
            <ac:picMk id="23" creationId="{2D11B1ED-EA33-D008-F806-F84822F88609}"/>
          </ac:picMkLst>
        </pc:picChg>
      </pc:sldChg>
      <pc:sldChg chg="addSp delSp modSp add mod delAnim modAnim">
        <pc:chgData name="Nils Renner" userId="c0416c12083c7cad" providerId="LiveId" clId="{FC4E472D-9366-45DC-857B-15E5A6BC6490}" dt="2025-06-17T15:43:56.161" v="4870" actId="478"/>
        <pc:sldMkLst>
          <pc:docMk/>
          <pc:sldMk cId="369153129" sldId="308"/>
        </pc:sldMkLst>
        <pc:spChg chg="add mod">
          <ac:chgData name="Nils Renner" userId="c0416c12083c7cad" providerId="LiveId" clId="{FC4E472D-9366-45DC-857B-15E5A6BC6490}" dt="2025-06-17T15:18:56.128" v="4742" actId="20577"/>
          <ac:spMkLst>
            <pc:docMk/>
            <pc:sldMk cId="369153129" sldId="308"/>
            <ac:spMk id="12" creationId="{E80595CE-EBFC-A420-3CCD-4C98C1A6607C}"/>
          </ac:spMkLst>
        </pc:spChg>
        <pc:spChg chg="mod">
          <ac:chgData name="Nils Renner" userId="c0416c12083c7cad" providerId="LiveId" clId="{FC4E472D-9366-45DC-857B-15E5A6BC6490}" dt="2025-06-17T15:10:42.194" v="4677" actId="20577"/>
          <ac:spMkLst>
            <pc:docMk/>
            <pc:sldMk cId="369153129" sldId="308"/>
            <ac:spMk id="16" creationId="{DD8F01DE-E3B8-97AA-4178-3DAD70B742DB}"/>
          </ac:spMkLst>
        </pc:spChg>
      </pc:sldChg>
      <pc:sldChg chg="add del">
        <pc:chgData name="Nils Renner" userId="c0416c12083c7cad" providerId="LiveId" clId="{FC4E472D-9366-45DC-857B-15E5A6BC6490}" dt="2025-06-17T13:14:16.194" v="4318" actId="47"/>
        <pc:sldMkLst>
          <pc:docMk/>
          <pc:sldMk cId="2850212133" sldId="308"/>
        </pc:sldMkLst>
      </pc:sldChg>
      <pc:sldChg chg="addSp delSp modSp add mod modAnim">
        <pc:chgData name="Nils Renner" userId="c0416c12083c7cad" providerId="LiveId" clId="{FC4E472D-9366-45DC-857B-15E5A6BC6490}" dt="2025-06-17T15:42:10.854" v="4868"/>
        <pc:sldMkLst>
          <pc:docMk/>
          <pc:sldMk cId="3409129324" sldId="309"/>
        </pc:sldMkLst>
        <pc:spChg chg="add mod">
          <ac:chgData name="Nils Renner" userId="c0416c12083c7cad" providerId="LiveId" clId="{FC4E472D-9366-45DC-857B-15E5A6BC6490}" dt="2025-06-17T15:41:56.784" v="4866" actId="14100"/>
          <ac:spMkLst>
            <pc:docMk/>
            <pc:sldMk cId="3409129324" sldId="309"/>
            <ac:spMk id="6" creationId="{67DC1C46-A2E4-5AF6-4E86-47EDF5C4B985}"/>
          </ac:spMkLst>
        </pc:spChg>
        <pc:spChg chg="mod">
          <ac:chgData name="Nils Renner" userId="c0416c12083c7cad" providerId="LiveId" clId="{FC4E472D-9366-45DC-857B-15E5A6BC6490}" dt="2025-06-17T15:26:19.077" v="4775" actId="14100"/>
          <ac:spMkLst>
            <pc:docMk/>
            <pc:sldMk cId="3409129324" sldId="309"/>
            <ac:spMk id="12" creationId="{DB6299EB-4AD3-8EB4-29CE-1C373B9BE27D}"/>
          </ac:spMkLst>
        </pc:spChg>
      </pc:sldChg>
      <pc:sldChg chg="addSp delSp modSp add mod">
        <pc:chgData name="Nils Renner" userId="c0416c12083c7cad" providerId="LiveId" clId="{FC4E472D-9366-45DC-857B-15E5A6BC6490}" dt="2025-06-17T17:24:03.534" v="5303" actId="478"/>
        <pc:sldMkLst>
          <pc:docMk/>
          <pc:sldMk cId="220895451" sldId="310"/>
        </pc:sldMkLst>
        <pc:spChg chg="mod">
          <ac:chgData name="Nils Renner" userId="c0416c12083c7cad" providerId="LiveId" clId="{FC4E472D-9366-45DC-857B-15E5A6BC6490}" dt="2025-06-17T16:57:03.547" v="5211" actId="20577"/>
          <ac:spMkLst>
            <pc:docMk/>
            <pc:sldMk cId="220895451" sldId="310"/>
            <ac:spMk id="6" creationId="{DA233767-08E6-178B-4CC0-FF14E903FC08}"/>
          </ac:spMkLst>
        </pc:spChg>
        <pc:picChg chg="add mod modCrop">
          <ac:chgData name="Nils Renner" userId="c0416c12083c7cad" providerId="LiveId" clId="{FC4E472D-9366-45DC-857B-15E5A6BC6490}" dt="2025-06-17T16:26:03.791" v="5111" actId="1076"/>
          <ac:picMkLst>
            <pc:docMk/>
            <pc:sldMk cId="220895451" sldId="310"/>
            <ac:picMk id="12" creationId="{0B194DE5-770B-C277-3949-A78701129E74}"/>
          </ac:picMkLst>
        </pc:picChg>
        <pc:picChg chg="add mod">
          <ac:chgData name="Nils Renner" userId="c0416c12083c7cad" providerId="LiveId" clId="{FC4E472D-9366-45DC-857B-15E5A6BC6490}" dt="2025-06-17T16:57:09.859" v="5212" actId="1076"/>
          <ac:picMkLst>
            <pc:docMk/>
            <pc:sldMk cId="220895451" sldId="310"/>
            <ac:picMk id="18" creationId="{6424E305-CB16-951F-6B58-3574148F4737}"/>
          </ac:picMkLst>
        </pc:picChg>
        <pc:picChg chg="add mod">
          <ac:chgData name="Nils Renner" userId="c0416c12083c7cad" providerId="LiveId" clId="{FC4E472D-9366-45DC-857B-15E5A6BC6490}" dt="2025-06-17T17:21:55.080" v="5277" actId="1076"/>
          <ac:picMkLst>
            <pc:docMk/>
            <pc:sldMk cId="220895451" sldId="310"/>
            <ac:picMk id="26" creationId="{63DCC59D-4C64-1B78-3185-479C951C5233}"/>
          </ac:picMkLst>
        </pc:picChg>
      </pc:sldChg>
      <pc:sldChg chg="addSp delSp modSp add mod">
        <pc:chgData name="Nils Renner" userId="c0416c12083c7cad" providerId="LiveId" clId="{FC4E472D-9366-45DC-857B-15E5A6BC6490}" dt="2025-06-17T17:42:31.455" v="6030" actId="313"/>
        <pc:sldMkLst>
          <pc:docMk/>
          <pc:sldMk cId="2323607997" sldId="311"/>
        </pc:sldMkLst>
        <pc:spChg chg="mod">
          <ac:chgData name="Nils Renner" userId="c0416c12083c7cad" providerId="LiveId" clId="{FC4E472D-9366-45DC-857B-15E5A6BC6490}" dt="2025-06-17T17:42:31.455" v="6030" actId="313"/>
          <ac:spMkLst>
            <pc:docMk/>
            <pc:sldMk cId="2323607997" sldId="311"/>
            <ac:spMk id="6" creationId="{263FABBF-1843-1D0D-BB9A-D86D9CF7699A}"/>
          </ac:spMkLst>
        </pc:spChg>
        <pc:picChg chg="add mod">
          <ac:chgData name="Nils Renner" userId="c0416c12083c7cad" providerId="LiveId" clId="{FC4E472D-9366-45DC-857B-15E5A6BC6490}" dt="2025-06-17T17:05:54.840" v="5241"/>
          <ac:picMkLst>
            <pc:docMk/>
            <pc:sldMk cId="2323607997" sldId="311"/>
            <ac:picMk id="13" creationId="{34F0DFE1-59E0-2E04-D8FC-7C4F44C6D53A}"/>
          </ac:picMkLst>
        </pc:picChg>
        <pc:picChg chg="add mod">
          <ac:chgData name="Nils Renner" userId="c0416c12083c7cad" providerId="LiveId" clId="{FC4E472D-9366-45DC-857B-15E5A6BC6490}" dt="2025-06-17T17:23:12.181" v="5289"/>
          <ac:picMkLst>
            <pc:docMk/>
            <pc:sldMk cId="2323607997" sldId="311"/>
            <ac:picMk id="17" creationId="{F65DB8E4-A1D4-59F4-A10F-3C6B53BF3D05}"/>
          </ac:picMkLst>
        </pc:picChg>
      </pc:sldChg>
      <pc:sldChg chg="addSp delSp modSp add mod">
        <pc:chgData name="Nils Renner" userId="c0416c12083c7cad" providerId="LiveId" clId="{FC4E472D-9366-45DC-857B-15E5A6BC6490}" dt="2025-06-17T17:26:40.947" v="5430" actId="20577"/>
        <pc:sldMkLst>
          <pc:docMk/>
          <pc:sldMk cId="2513486455" sldId="312"/>
        </pc:sldMkLst>
        <pc:spChg chg="mod">
          <ac:chgData name="Nils Renner" userId="c0416c12083c7cad" providerId="LiveId" clId="{FC4E472D-9366-45DC-857B-15E5A6BC6490}" dt="2025-06-17T17:26:40.947" v="5430" actId="20577"/>
          <ac:spMkLst>
            <pc:docMk/>
            <pc:sldMk cId="2513486455" sldId="312"/>
            <ac:spMk id="6" creationId="{FD4E5100-DE66-B5D7-9C1B-49423CEA06EF}"/>
          </ac:spMkLst>
        </pc:spChg>
        <pc:picChg chg="add mod">
          <ac:chgData name="Nils Renner" userId="c0416c12083c7cad" providerId="LiveId" clId="{FC4E472D-9366-45DC-857B-15E5A6BC6490}" dt="2025-06-17T17:08:23.925" v="5262" actId="1076"/>
          <ac:picMkLst>
            <pc:docMk/>
            <pc:sldMk cId="2513486455" sldId="312"/>
            <ac:picMk id="8" creationId="{358C4CA5-A775-67C4-FD38-5D3396615DD4}"/>
          </ac:picMkLst>
        </pc:picChg>
        <pc:picChg chg="add mod">
          <ac:chgData name="Nils Renner" userId="c0416c12083c7cad" providerId="LiveId" clId="{FC4E472D-9366-45DC-857B-15E5A6BC6490}" dt="2025-06-17T17:23:56.741" v="5302"/>
          <ac:picMkLst>
            <pc:docMk/>
            <pc:sldMk cId="2513486455" sldId="312"/>
            <ac:picMk id="13" creationId="{52EAC58C-0D16-EAA6-104B-E8700374413F}"/>
          </ac:picMkLst>
        </pc:picChg>
      </pc:sldChg>
      <pc:sldChg chg="addSp delSp modSp new del mod">
        <pc:chgData name="Nils Renner" userId="c0416c12083c7cad" providerId="LiveId" clId="{FC4E472D-9366-45DC-857B-15E5A6BC6490}" dt="2025-06-27T12:26:25.859" v="6110" actId="2696"/>
        <pc:sldMkLst>
          <pc:docMk/>
          <pc:sldMk cId="3168292803" sldId="317"/>
        </pc:sldMkLst>
        <pc:spChg chg="del">
          <ac:chgData name="Nils Renner" userId="c0416c12083c7cad" providerId="LiveId" clId="{FC4E472D-9366-45DC-857B-15E5A6BC6490}" dt="2025-06-27T12:23:08.902" v="6086"/>
          <ac:spMkLst>
            <pc:docMk/>
            <pc:sldMk cId="3168292803" sldId="317"/>
            <ac:spMk id="6" creationId="{8DFDC09B-9342-E877-C524-8D3754AF656D}"/>
          </ac:spMkLst>
        </pc:spChg>
        <pc:spChg chg="add del mod">
          <ac:chgData name="Nils Renner" userId="c0416c12083c7cad" providerId="LiveId" clId="{FC4E472D-9366-45DC-857B-15E5A6BC6490}" dt="2025-06-27T12:23:26.566" v="6090" actId="478"/>
          <ac:spMkLst>
            <pc:docMk/>
            <pc:sldMk cId="3168292803" sldId="317"/>
            <ac:spMk id="10" creationId="{2AE7C87C-94B9-84F0-D5DA-C4CA75FB74C4}"/>
          </ac:spMkLst>
        </pc:spChg>
        <pc:picChg chg="add del mod">
          <ac:chgData name="Nils Renner" userId="c0416c12083c7cad" providerId="LiveId" clId="{FC4E472D-9366-45DC-857B-15E5A6BC6490}" dt="2025-06-27T12:23:19.980" v="6089" actId="478"/>
          <ac:picMkLst>
            <pc:docMk/>
            <pc:sldMk cId="3168292803" sldId="317"/>
            <ac:picMk id="8" creationId="{82135B21-C874-EA6F-48FC-7C88A33C7CE1}"/>
          </ac:picMkLst>
        </pc:picChg>
        <pc:picChg chg="add mod">
          <ac:chgData name="Nils Renner" userId="c0416c12083c7cad" providerId="LiveId" clId="{FC4E472D-9366-45DC-857B-15E5A6BC6490}" dt="2025-06-27T12:23:31.114" v="6093" actId="1076"/>
          <ac:picMkLst>
            <pc:docMk/>
            <pc:sldMk cId="3168292803" sldId="317"/>
            <ac:picMk id="11" creationId="{C91D2278-8062-0D9E-F02F-CB0E0DE205AF}"/>
          </ac:picMkLst>
        </pc:picChg>
      </pc:sldChg>
    </pc:docChg>
  </pc:docChgLst>
  <pc:docChgLst>
    <pc:chgData name="Gastbenutzer" providerId="Windows Live" clId="Web-{2F98D652-0DD2-B4CB-FDBA-A70A6ADE24EC}"/>
    <pc:docChg chg="addSld modSld">
      <pc:chgData name="Gastbenutzer" userId="" providerId="Windows Live" clId="Web-{2F98D652-0DD2-B4CB-FDBA-A70A6ADE24EC}" dt="2025-06-24T10:15:07.058" v="46" actId="14100"/>
      <pc:docMkLst>
        <pc:docMk/>
      </pc:docMkLst>
      <pc:sldChg chg="addSp delSp modSp">
        <pc:chgData name="Gastbenutzer" userId="" providerId="Windows Live" clId="Web-{2F98D652-0DD2-B4CB-FDBA-A70A6ADE24EC}" dt="2025-06-24T10:15:07.058" v="46" actId="14100"/>
        <pc:sldMkLst>
          <pc:docMk/>
          <pc:sldMk cId="2608285291" sldId="262"/>
        </pc:sldMkLst>
        <pc:spChg chg="mod">
          <ac:chgData name="Gastbenutzer" userId="" providerId="Windows Live" clId="Web-{2F98D652-0DD2-B4CB-FDBA-A70A6ADE24EC}" dt="2025-06-24T08:54:26.046" v="16" actId="20577"/>
          <ac:spMkLst>
            <pc:docMk/>
            <pc:sldMk cId="2608285291" sldId="262"/>
            <ac:spMk id="2" creationId="{00000000-0000-0000-0000-000000000000}"/>
          </ac:spMkLst>
        </pc:spChg>
        <pc:picChg chg="add mod">
          <ac:chgData name="Gastbenutzer" userId="" providerId="Windows Live" clId="Web-{2F98D652-0DD2-B4CB-FDBA-A70A6ADE24EC}" dt="2025-06-24T10:15:07.058" v="46" actId="14100"/>
          <ac:picMkLst>
            <pc:docMk/>
            <pc:sldMk cId="2608285291" sldId="262"/>
            <ac:picMk id="13" creationId="{DD2F7D25-938E-9165-DA87-2306E7C09EFB}"/>
          </ac:picMkLst>
        </pc:picChg>
      </pc:sldChg>
      <pc:sldChg chg="addSp delSp modSp">
        <pc:chgData name="Gastbenutzer" userId="" providerId="Windows Live" clId="Web-{2F98D652-0DD2-B4CB-FDBA-A70A6ADE24EC}" dt="2025-06-24T10:13:31.603" v="44"/>
        <pc:sldMkLst>
          <pc:docMk/>
          <pc:sldMk cId="1741278668" sldId="263"/>
        </pc:sldMkLst>
        <pc:spChg chg="mod">
          <ac:chgData name="Gastbenutzer" userId="" providerId="Windows Live" clId="Web-{2F98D652-0DD2-B4CB-FDBA-A70A6ADE24EC}" dt="2025-06-24T08:54:35.906" v="18" actId="20577"/>
          <ac:spMkLst>
            <pc:docMk/>
            <pc:sldMk cId="1741278668" sldId="263"/>
            <ac:spMk id="2" creationId="{00000000-0000-0000-0000-000000000000}"/>
          </ac:spMkLst>
        </pc:spChg>
        <pc:picChg chg="add mod">
          <ac:chgData name="Gastbenutzer" userId="" providerId="Windows Live" clId="Web-{2F98D652-0DD2-B4CB-FDBA-A70A6ADE24EC}" dt="2025-06-24T10:13:31.603" v="44"/>
          <ac:picMkLst>
            <pc:docMk/>
            <pc:sldMk cId="1741278668" sldId="263"/>
            <ac:picMk id="7" creationId="{75373DBC-F36B-E9CA-0003-B959861EFFA7}"/>
          </ac:picMkLst>
        </pc:picChg>
      </pc:sldChg>
      <pc:sldChg chg="addSp modSp">
        <pc:chgData name="Gastbenutzer" userId="" providerId="Windows Live" clId="Web-{2F98D652-0DD2-B4CB-FDBA-A70A6ADE24EC}" dt="2025-06-24T08:59:38.979" v="30" actId="1076"/>
        <pc:sldMkLst>
          <pc:docMk/>
          <pc:sldMk cId="2838580749" sldId="279"/>
        </pc:sldMkLst>
        <pc:spChg chg="mod">
          <ac:chgData name="Gastbenutzer" userId="" providerId="Windows Live" clId="Web-{2F98D652-0DD2-B4CB-FDBA-A70A6ADE24EC}" dt="2025-06-24T08:53:25.794" v="13" actId="20577"/>
          <ac:spMkLst>
            <pc:docMk/>
            <pc:sldMk cId="2838580749" sldId="279"/>
            <ac:spMk id="2" creationId="{00000000-0000-0000-0000-000000000000}"/>
          </ac:spMkLst>
        </pc:spChg>
        <pc:spChg chg="mod">
          <ac:chgData name="Gastbenutzer" userId="" providerId="Windows Live" clId="Web-{2F98D652-0DD2-B4CB-FDBA-A70A6ADE24EC}" dt="2025-06-24T08:55:12.063" v="20" actId="20577"/>
          <ac:spMkLst>
            <pc:docMk/>
            <pc:sldMk cId="2838580749" sldId="279"/>
            <ac:spMk id="6" creationId="{00000000-0000-0000-0000-000000000000}"/>
          </ac:spMkLst>
        </pc:spChg>
        <pc:picChg chg="add mod">
          <ac:chgData name="Gastbenutzer" userId="" providerId="Windows Live" clId="Web-{2F98D652-0DD2-B4CB-FDBA-A70A6ADE24EC}" dt="2025-06-24T08:59:38.979" v="30" actId="1076"/>
          <ac:picMkLst>
            <pc:docMk/>
            <pc:sldMk cId="2838580749" sldId="279"/>
            <ac:picMk id="5" creationId="{3F0AD2AA-39BD-FFED-1015-1568F84C01A1}"/>
          </ac:picMkLst>
        </pc:picChg>
      </pc:sldChg>
      <pc:sldChg chg="new">
        <pc:chgData name="Gastbenutzer" userId="" providerId="Windows Live" clId="Web-{2F98D652-0DD2-B4CB-FDBA-A70A6ADE24EC}" dt="2025-06-24T09:20:01.851" v="41"/>
        <pc:sldMkLst>
          <pc:docMk/>
          <pc:sldMk cId="1171166008" sldId="316"/>
        </pc:sldMkLst>
      </pc:sldChg>
    </pc:docChg>
  </pc:docChgLst>
  <pc:docChgLst>
    <pc:chgData name="Daniel Albinger" userId="59f44f847c27ccc0" providerId="Windows Live" clId="Web-{3D218E79-320D-1269-A759-379B416A940F}"/>
    <pc:docChg chg="addSld modSld sldOrd">
      <pc:chgData name="Daniel Albinger" userId="59f44f847c27ccc0" providerId="Windows Live" clId="Web-{3D218E79-320D-1269-A759-379B416A940F}" dt="2025-06-22T13:47:14.141" v="451" actId="20577"/>
      <pc:docMkLst>
        <pc:docMk/>
      </pc:docMkLst>
      <pc:sldChg chg="modSp ord">
        <pc:chgData name="Daniel Albinger" userId="59f44f847c27ccc0" providerId="Windows Live" clId="Web-{3D218E79-320D-1269-A759-379B416A940F}" dt="2025-06-22T13:27:47.446" v="40" actId="20577"/>
        <pc:sldMkLst>
          <pc:docMk/>
          <pc:sldMk cId="3776773090" sldId="286"/>
        </pc:sldMkLst>
        <pc:spChg chg="mod">
          <ac:chgData name="Daniel Albinger" userId="59f44f847c27ccc0" providerId="Windows Live" clId="Web-{3D218E79-320D-1269-A759-379B416A940F}" dt="2025-06-22T13:27:47.446" v="40" actId="20577"/>
          <ac:spMkLst>
            <pc:docMk/>
            <pc:sldMk cId="3776773090" sldId="286"/>
            <ac:spMk id="2" creationId="{C89FB15E-AA4D-B71A-3676-67F95EB4D65A}"/>
          </ac:spMkLst>
        </pc:spChg>
      </pc:sldChg>
      <pc:sldChg chg="modSp add replId">
        <pc:chgData name="Daniel Albinger" userId="59f44f847c27ccc0" providerId="Windows Live" clId="Web-{3D218E79-320D-1269-A759-379B416A940F}" dt="2025-06-22T13:28:25.166" v="65" actId="20577"/>
        <pc:sldMkLst>
          <pc:docMk/>
          <pc:sldMk cId="2049307666" sldId="313"/>
        </pc:sldMkLst>
        <pc:spChg chg="mod">
          <ac:chgData name="Daniel Albinger" userId="59f44f847c27ccc0" providerId="Windows Live" clId="Web-{3D218E79-320D-1269-A759-379B416A940F}" dt="2025-06-22T13:28:25.166" v="65" actId="20577"/>
          <ac:spMkLst>
            <pc:docMk/>
            <pc:sldMk cId="2049307666" sldId="313"/>
            <ac:spMk id="2" creationId="{C25060CB-3183-2249-02DC-FDC477650493}"/>
          </ac:spMkLst>
        </pc:spChg>
      </pc:sldChg>
      <pc:sldChg chg="modSp add replId">
        <pc:chgData name="Daniel Albinger" userId="59f44f847c27ccc0" providerId="Windows Live" clId="Web-{3D218E79-320D-1269-A759-379B416A940F}" dt="2025-06-22T13:36:41.667" v="441" actId="20577"/>
        <pc:sldMkLst>
          <pc:docMk/>
          <pc:sldMk cId="2537919833" sldId="314"/>
        </pc:sldMkLst>
        <pc:spChg chg="mod">
          <ac:chgData name="Daniel Albinger" userId="59f44f847c27ccc0" providerId="Windows Live" clId="Web-{3D218E79-320D-1269-A759-379B416A940F}" dt="2025-06-22T13:29:19.839" v="83" actId="20577"/>
          <ac:spMkLst>
            <pc:docMk/>
            <pc:sldMk cId="2537919833" sldId="314"/>
            <ac:spMk id="2" creationId="{7DCCBB92-D870-92D8-F255-A7285074D850}"/>
          </ac:spMkLst>
        </pc:spChg>
        <pc:spChg chg="mod">
          <ac:chgData name="Daniel Albinger" userId="59f44f847c27ccc0" providerId="Windows Live" clId="Web-{3D218E79-320D-1269-A759-379B416A940F}" dt="2025-06-22T13:36:41.667" v="441" actId="20577"/>
          <ac:spMkLst>
            <pc:docMk/>
            <pc:sldMk cId="2537919833" sldId="314"/>
            <ac:spMk id="3" creationId="{E5A11CFB-F0EA-1D72-4D27-6A276201E3FF}"/>
          </ac:spMkLst>
        </pc:spChg>
      </pc:sldChg>
      <pc:sldChg chg="modSp add replId">
        <pc:chgData name="Daniel Albinger" userId="59f44f847c27ccc0" providerId="Windows Live" clId="Web-{3D218E79-320D-1269-A759-379B416A940F}" dt="2025-06-22T13:47:14.141" v="451" actId="20577"/>
        <pc:sldMkLst>
          <pc:docMk/>
          <pc:sldMk cId="4027407416" sldId="315"/>
        </pc:sldMkLst>
        <pc:spChg chg="mod">
          <ac:chgData name="Daniel Albinger" userId="59f44f847c27ccc0" providerId="Windows Live" clId="Web-{3D218E79-320D-1269-A759-379B416A940F}" dt="2025-06-22T13:47:11.282" v="450" actId="20577"/>
          <ac:spMkLst>
            <pc:docMk/>
            <pc:sldMk cId="4027407416" sldId="315"/>
            <ac:spMk id="2" creationId="{8B120AF6-03D9-C515-6058-6625D7496921}"/>
          </ac:spMkLst>
        </pc:spChg>
        <pc:spChg chg="mod">
          <ac:chgData name="Daniel Albinger" userId="59f44f847c27ccc0" providerId="Windows Live" clId="Web-{3D218E79-320D-1269-A759-379B416A940F}" dt="2025-06-22T13:47:14.141" v="451" actId="20577"/>
          <ac:spMkLst>
            <pc:docMk/>
            <pc:sldMk cId="4027407416" sldId="315"/>
            <ac:spMk id="3" creationId="{BA33AA74-1936-1940-13CC-CD9A623C5127}"/>
          </ac:spMkLst>
        </pc:spChg>
      </pc:sldChg>
    </pc:docChg>
  </pc:docChgLst>
  <pc:docChgLst>
    <pc:chgData name="Gastbenutzer" providerId="Windows Live" clId="Web-{25B33D5B-AD94-EE4A-756E-1AF0CC0C00FB}"/>
    <pc:docChg chg="modSld">
      <pc:chgData name="Gastbenutzer" userId="" providerId="Windows Live" clId="Web-{25B33D5B-AD94-EE4A-756E-1AF0CC0C00FB}" dt="2025-06-17T14:09:53.324" v="53" actId="20577"/>
      <pc:docMkLst>
        <pc:docMk/>
      </pc:docMkLst>
      <pc:sldChg chg="modSp">
        <pc:chgData name="Gastbenutzer" userId="" providerId="Windows Live" clId="Web-{25B33D5B-AD94-EE4A-756E-1AF0CC0C00FB}" dt="2025-06-17T14:09:53.324" v="53" actId="20577"/>
        <pc:sldMkLst>
          <pc:docMk/>
          <pc:sldMk cId="2362759708" sldId="277"/>
        </pc:sldMkLst>
        <pc:spChg chg="mod">
          <ac:chgData name="Gastbenutzer" userId="" providerId="Windows Live" clId="Web-{25B33D5B-AD94-EE4A-756E-1AF0CC0C00FB}" dt="2025-06-17T14:09:53.324" v="53" actId="20577"/>
          <ac:spMkLst>
            <pc:docMk/>
            <pc:sldMk cId="2362759708" sldId="277"/>
            <ac:spMk id="5"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2478948248362269E-2"/>
          <c:y val="3.7460875984251969E-2"/>
          <c:w val="0.76945643723801205"/>
          <c:h val="0.83784645669291336"/>
        </c:manualLayout>
      </c:layout>
      <c:barChart>
        <c:barDir val="col"/>
        <c:grouping val="clustered"/>
        <c:varyColors val="0"/>
        <c:ser>
          <c:idx val="0"/>
          <c:order val="0"/>
          <c:tx>
            <c:strRef>
              <c:f>Tabelle1!$B$1</c:f>
              <c:strCache>
                <c:ptCount val="1"/>
                <c:pt idx="0">
                  <c:v>Datenreihe 1</c:v>
                </c:pt>
              </c:strCache>
            </c:strRef>
          </c:tx>
          <c:spPr>
            <a:gradFill>
              <a:gsLst>
                <a:gs pos="100000">
                  <a:schemeClr val="tx2"/>
                </a:gs>
                <a:gs pos="0">
                  <a:schemeClr val="bg2"/>
                </a:gs>
              </a:gsLst>
              <a:lin ang="5400000" scaled="0"/>
            </a:gradFill>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000-4AA7-A05E-7AA9960E8628}"/>
            </c:ext>
          </c:extLst>
        </c:ser>
        <c:ser>
          <c:idx val="1"/>
          <c:order val="1"/>
          <c:tx>
            <c:strRef>
              <c:f>Tabelle1!$C$1</c:f>
              <c:strCache>
                <c:ptCount val="1"/>
                <c:pt idx="0">
                  <c:v>Datenreihe 2</c:v>
                </c:pt>
              </c:strCache>
            </c:strRef>
          </c:tx>
          <c:spPr>
            <a:gradFill>
              <a:gsLst>
                <a:gs pos="100000">
                  <a:schemeClr val="accent1"/>
                </a:gs>
                <a:gs pos="0">
                  <a:schemeClr val="accent2"/>
                </a:gs>
              </a:gsLst>
              <a:lin ang="5400000" scaled="0"/>
            </a:gradFill>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000-4AA7-A05E-7AA9960E8628}"/>
            </c:ext>
          </c:extLst>
        </c:ser>
        <c:ser>
          <c:idx val="2"/>
          <c:order val="2"/>
          <c:tx>
            <c:strRef>
              <c:f>Tabelle1!$D$1</c:f>
              <c:strCache>
                <c:ptCount val="1"/>
                <c:pt idx="0">
                  <c:v>Datenreihe 3</c:v>
                </c:pt>
              </c:strCache>
            </c:strRef>
          </c:tx>
          <c:spPr>
            <a:gradFill>
              <a:gsLst>
                <a:gs pos="100000">
                  <a:srgbClr val="FABE00"/>
                </a:gs>
                <a:gs pos="0">
                  <a:srgbClr val="F07823"/>
                </a:gs>
              </a:gsLst>
              <a:lin ang="5400000" scaled="0"/>
            </a:gradFill>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000-4AA7-A05E-7AA9960E8628}"/>
            </c:ext>
          </c:extLst>
        </c:ser>
        <c:dLbls>
          <c:showLegendKey val="0"/>
          <c:showVal val="0"/>
          <c:showCatName val="0"/>
          <c:showSerName val="0"/>
          <c:showPercent val="0"/>
          <c:showBubbleSize val="0"/>
        </c:dLbls>
        <c:gapWidth val="150"/>
        <c:overlap val="-20"/>
        <c:axId val="182020736"/>
        <c:axId val="182022528"/>
      </c:barChart>
      <c:catAx>
        <c:axId val="182020736"/>
        <c:scaling>
          <c:orientation val="minMax"/>
        </c:scaling>
        <c:delete val="0"/>
        <c:axPos val="b"/>
        <c:numFmt formatCode="General" sourceLinked="0"/>
        <c:majorTickMark val="none"/>
        <c:minorTickMark val="none"/>
        <c:tickLblPos val="nextTo"/>
        <c:spPr>
          <a:ln>
            <a:solidFill>
              <a:schemeClr val="tx1"/>
            </a:solidFill>
          </a:ln>
        </c:spPr>
        <c:crossAx val="182022528"/>
        <c:crosses val="autoZero"/>
        <c:auto val="1"/>
        <c:lblAlgn val="ctr"/>
        <c:lblOffset val="100"/>
        <c:noMultiLvlLbl val="0"/>
      </c:catAx>
      <c:valAx>
        <c:axId val="182022528"/>
        <c:scaling>
          <c:orientation val="minMax"/>
        </c:scaling>
        <c:delete val="0"/>
        <c:axPos val="l"/>
        <c:majorGridlines>
          <c:spPr>
            <a:ln>
              <a:solidFill>
                <a:schemeClr val="bg1">
                  <a:lumMod val="85000"/>
                </a:schemeClr>
              </a:solidFill>
            </a:ln>
          </c:spPr>
        </c:majorGridlines>
        <c:numFmt formatCode="General" sourceLinked="1"/>
        <c:majorTickMark val="none"/>
        <c:minorTickMark val="none"/>
        <c:tickLblPos val="nextTo"/>
        <c:spPr>
          <a:ln>
            <a:noFill/>
          </a:ln>
        </c:spPr>
        <c:crossAx val="182020736"/>
        <c:crosses val="autoZero"/>
        <c:crossBetween val="between"/>
      </c:valAx>
    </c:plotArea>
    <c:legend>
      <c:legendPos val="r"/>
      <c:layout>
        <c:manualLayout>
          <c:xMode val="edge"/>
          <c:yMode val="edge"/>
          <c:x val="0.81810092209794372"/>
          <c:y val="2.9272391732283465E-2"/>
          <c:w val="0.14348640728739498"/>
          <c:h val="0.21486540354330708"/>
        </c:manualLayout>
      </c:layout>
      <c:overlay val="0"/>
    </c:legend>
    <c:plotVisOnly val="1"/>
    <c:dispBlanksAs val="gap"/>
    <c:showDLblsOverMax val="0"/>
  </c:chart>
  <c:txPr>
    <a:bodyPr/>
    <a:lstStyle/>
    <a:p>
      <a:pPr>
        <a:defRPr sz="1400">
          <a:solidFill>
            <a:schemeClr val="bg2"/>
          </a:solidFill>
        </a:defRPr>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14757702387056E-2"/>
          <c:y val="8.0903543307086614E-2"/>
          <c:w val="0.71076853660244566"/>
          <c:h val="0.9190964566929134"/>
        </c:manualLayout>
      </c:layout>
      <c:barChart>
        <c:barDir val="bar"/>
        <c:grouping val="clustered"/>
        <c:varyColors val="0"/>
        <c:ser>
          <c:idx val="0"/>
          <c:order val="0"/>
          <c:tx>
            <c:strRef>
              <c:f>Tabelle1!$B$1</c:f>
              <c:strCache>
                <c:ptCount val="1"/>
                <c:pt idx="0">
                  <c:v>Umsätze</c:v>
                </c:pt>
              </c:strCache>
            </c:strRef>
          </c:tx>
          <c:spPr>
            <a:gradFill>
              <a:gsLst>
                <a:gs pos="0">
                  <a:schemeClr val="tx2"/>
                </a:gs>
                <a:gs pos="100000">
                  <a:schemeClr val="bg2"/>
                </a:gs>
              </a:gsLst>
              <a:lin ang="0" scaled="0"/>
            </a:gradFill>
          </c:spPr>
          <c:invertIfNegative val="0"/>
          <c:dLbls>
            <c:dLbl>
              <c:idx val="0"/>
              <c:tx>
                <c:rich>
                  <a:bodyPr/>
                  <a:lstStyle/>
                  <a:p>
                    <a:r>
                      <a:rPr lang="en-US"/>
                      <a:t>5.6</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2016-4F5F-ADB1-2DE4E4856AE3}"/>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1. Qrtl.</c:v>
                </c:pt>
                <c:pt idx="1">
                  <c:v>2. Qrtl.</c:v>
                </c:pt>
                <c:pt idx="2">
                  <c:v>3. Qrtl.</c:v>
                </c:pt>
                <c:pt idx="3">
                  <c:v>4. Qrtl.</c:v>
                </c:pt>
              </c:strCache>
            </c:strRef>
          </c:cat>
          <c:val>
            <c:numRef>
              <c:f>Tabelle1!$B$2:$B$5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DACE-41BD-A8B6-BA6619813924}"/>
            </c:ext>
          </c:extLst>
        </c:ser>
        <c:dLbls>
          <c:showLegendKey val="0"/>
          <c:showVal val="0"/>
          <c:showCatName val="0"/>
          <c:showSerName val="0"/>
          <c:showPercent val="0"/>
          <c:showBubbleSize val="0"/>
        </c:dLbls>
        <c:gapWidth val="150"/>
        <c:axId val="185436800"/>
        <c:axId val="185438592"/>
      </c:barChart>
      <c:catAx>
        <c:axId val="185436800"/>
        <c:scaling>
          <c:orientation val="minMax"/>
        </c:scaling>
        <c:delete val="0"/>
        <c:axPos val="l"/>
        <c:numFmt formatCode="General" sourceLinked="0"/>
        <c:majorTickMark val="none"/>
        <c:minorTickMark val="none"/>
        <c:tickLblPos val="nextTo"/>
        <c:spPr>
          <a:ln>
            <a:solidFill>
              <a:schemeClr val="tx1"/>
            </a:solidFill>
          </a:ln>
        </c:spPr>
        <c:crossAx val="185438592"/>
        <c:crosses val="autoZero"/>
        <c:auto val="1"/>
        <c:lblAlgn val="ctr"/>
        <c:lblOffset val="100"/>
        <c:noMultiLvlLbl val="0"/>
      </c:catAx>
      <c:valAx>
        <c:axId val="185438592"/>
        <c:scaling>
          <c:orientation val="minMax"/>
        </c:scaling>
        <c:delete val="1"/>
        <c:axPos val="b"/>
        <c:numFmt formatCode="General" sourceLinked="1"/>
        <c:majorTickMark val="none"/>
        <c:minorTickMark val="none"/>
        <c:tickLblPos val="nextTo"/>
        <c:crossAx val="185436800"/>
        <c:crosses val="autoZero"/>
        <c:crossBetween val="between"/>
      </c:valAx>
    </c:plotArea>
    <c:legend>
      <c:legendPos val="r"/>
      <c:layout>
        <c:manualLayout>
          <c:xMode val="edge"/>
          <c:yMode val="edge"/>
          <c:x val="0.81810092209794372"/>
          <c:y val="2.9272391732283465E-2"/>
          <c:w val="0.10670830075362944"/>
          <c:h val="7.1621801181102368E-2"/>
        </c:manualLayout>
      </c:layout>
      <c:overlay val="0"/>
    </c:legend>
    <c:plotVisOnly val="1"/>
    <c:dispBlanksAs val="gap"/>
    <c:showDLblsOverMax val="0"/>
  </c:chart>
  <c:txPr>
    <a:bodyPr/>
    <a:lstStyle/>
    <a:p>
      <a:pPr>
        <a:defRPr sz="1400">
          <a:solidFill>
            <a:schemeClr val="bg2"/>
          </a:solidFill>
        </a:defRPr>
      </a:pPr>
      <a:endParaRPr lang="de-DE"/>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126320818421912"/>
          <c:y val="0.12496087598425197"/>
          <c:w val="0.86125033310389787"/>
          <c:h val="0.85972145669291333"/>
        </c:manualLayout>
      </c:layout>
      <c:barChart>
        <c:barDir val="bar"/>
        <c:grouping val="stacked"/>
        <c:varyColors val="0"/>
        <c:ser>
          <c:idx val="0"/>
          <c:order val="0"/>
          <c:tx>
            <c:strRef>
              <c:f>Tabelle1!$B$1</c:f>
              <c:strCache>
                <c:ptCount val="1"/>
                <c:pt idx="0">
                  <c:v>Datenreihe 1</c:v>
                </c:pt>
              </c:strCache>
            </c:strRef>
          </c:tx>
          <c:spPr>
            <a:solidFill>
              <a:schemeClr val="bg2"/>
            </a:solidFill>
          </c:spPr>
          <c:invertIfNegative val="0"/>
          <c:dLbls>
            <c:numFmt formatCode="#,##0.0" sourceLinked="0"/>
            <c:spPr>
              <a:noFill/>
              <a:ln>
                <a:noFill/>
              </a:ln>
              <a:effectLst/>
            </c:spPr>
            <c:txPr>
              <a:bodyPr/>
              <a:lstStyle/>
              <a:p>
                <a:pPr>
                  <a:defRPr>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BD7-4B12-9F1D-DAA0B5C7B8AC}"/>
            </c:ext>
          </c:extLst>
        </c:ser>
        <c:ser>
          <c:idx val="1"/>
          <c:order val="1"/>
          <c:tx>
            <c:strRef>
              <c:f>Tabelle1!$C$1</c:f>
              <c:strCache>
                <c:ptCount val="1"/>
                <c:pt idx="0">
                  <c:v>Datenreihe 2</c:v>
                </c:pt>
              </c:strCache>
            </c:strRef>
          </c:tx>
          <c:spPr>
            <a:solidFill>
              <a:schemeClr val="accent1"/>
            </a:solidFill>
          </c:spPr>
          <c:invertIfNegative val="0"/>
          <c:dLbls>
            <c:numFmt formatCode="#,##0.0" sourceLinked="0"/>
            <c:spPr>
              <a:noFill/>
              <a:ln>
                <a:noFill/>
              </a:ln>
              <a:effectLst/>
            </c:spPr>
            <c:txPr>
              <a:bodyPr/>
              <a:lstStyle/>
              <a:p>
                <a:pPr>
                  <a:defRPr>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BD7-4B12-9F1D-DAA0B5C7B8AC}"/>
            </c:ext>
          </c:extLst>
        </c:ser>
        <c:ser>
          <c:idx val="2"/>
          <c:order val="2"/>
          <c:tx>
            <c:strRef>
              <c:f>Tabelle1!$D$1</c:f>
              <c:strCache>
                <c:ptCount val="1"/>
                <c:pt idx="0">
                  <c:v>Datenreihe 3</c:v>
                </c:pt>
              </c:strCache>
            </c:strRef>
          </c:tx>
          <c:spPr>
            <a:solidFill>
              <a:schemeClr val="accent4"/>
            </a:solidFill>
          </c:spPr>
          <c:invertIfNegative val="0"/>
          <c:dLbls>
            <c:numFmt formatCode="#,##0.0" sourceLinked="0"/>
            <c:spPr>
              <a:noFill/>
              <a:ln>
                <a:noFill/>
              </a:ln>
              <a:effectLst/>
            </c:spPr>
            <c:txPr>
              <a:bodyPr/>
              <a:lstStyle/>
              <a:p>
                <a:pPr>
                  <a:defRPr>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2</c:v>
                </c:pt>
                <c:pt idx="3">
                  <c:v>5</c:v>
                </c:pt>
              </c:numCache>
            </c:numRef>
          </c:val>
          <c:extLst>
            <c:ext xmlns:c16="http://schemas.microsoft.com/office/drawing/2014/chart" uri="{C3380CC4-5D6E-409C-BE32-E72D297353CC}">
              <c16:uniqueId val="{00000002-7BD7-4B12-9F1D-DAA0B5C7B8AC}"/>
            </c:ext>
          </c:extLst>
        </c:ser>
        <c:ser>
          <c:idx val="3"/>
          <c:order val="3"/>
          <c:tx>
            <c:strRef>
              <c:f>Tabelle1!$E$1</c:f>
              <c:strCache>
                <c:ptCount val="1"/>
                <c:pt idx="0">
                  <c:v>Datenreihe 4</c:v>
                </c:pt>
              </c:strCache>
            </c:strRef>
          </c:tx>
          <c:spPr>
            <a:solidFill>
              <a:schemeClr val="accent2"/>
            </a:solidFill>
          </c:spPr>
          <c:invertIfNegative val="0"/>
          <c:dLbls>
            <c:spPr>
              <a:noFill/>
              <a:ln>
                <a:noFill/>
              </a:ln>
              <a:effectLst/>
            </c:spPr>
            <c:txPr>
              <a:bodyPr/>
              <a:lstStyle/>
              <a:p>
                <a:pPr>
                  <a:defRPr>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Tabelle1!$E$2:$E$5</c:f>
              <c:numCache>
                <c:formatCode>General</c:formatCode>
                <c:ptCount val="4"/>
                <c:pt idx="0">
                  <c:v>3.6</c:v>
                </c:pt>
                <c:pt idx="1">
                  <c:v>2</c:v>
                </c:pt>
                <c:pt idx="3">
                  <c:v>4.0999999999999996</c:v>
                </c:pt>
              </c:numCache>
            </c:numRef>
          </c:val>
          <c:extLst>
            <c:ext xmlns:c16="http://schemas.microsoft.com/office/drawing/2014/chart" uri="{C3380CC4-5D6E-409C-BE32-E72D297353CC}">
              <c16:uniqueId val="{00000003-7BD7-4B12-9F1D-DAA0B5C7B8AC}"/>
            </c:ext>
          </c:extLst>
        </c:ser>
        <c:ser>
          <c:idx val="4"/>
          <c:order val="4"/>
          <c:tx>
            <c:strRef>
              <c:f>Tabelle1!$F$1</c:f>
              <c:strCache>
                <c:ptCount val="1"/>
                <c:pt idx="0">
                  <c:v>Datenreihe 5</c:v>
                </c:pt>
              </c:strCache>
            </c:strRef>
          </c:tx>
          <c:spPr>
            <a:solidFill>
              <a:schemeClr val="accent3"/>
            </a:solidFill>
          </c:spPr>
          <c:invertIfNegative val="0"/>
          <c:dLbls>
            <c:numFmt formatCode="#,##0.0" sourceLinked="0"/>
            <c:spPr>
              <a:noFill/>
              <a:ln>
                <a:noFill/>
              </a:ln>
              <a:effectLst/>
            </c:spPr>
            <c:txPr>
              <a:bodyPr/>
              <a:lstStyle/>
              <a:p>
                <a:pPr>
                  <a:defRPr>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Tabelle1!$F$2:$F$5</c:f>
              <c:numCache>
                <c:formatCode>General</c:formatCode>
                <c:ptCount val="4"/>
                <c:pt idx="0">
                  <c:v>1.2</c:v>
                </c:pt>
                <c:pt idx="2">
                  <c:v>2.2999999999999998</c:v>
                </c:pt>
                <c:pt idx="3">
                  <c:v>0.7</c:v>
                </c:pt>
              </c:numCache>
            </c:numRef>
          </c:val>
          <c:extLst>
            <c:ext xmlns:c16="http://schemas.microsoft.com/office/drawing/2014/chart" uri="{C3380CC4-5D6E-409C-BE32-E72D297353CC}">
              <c16:uniqueId val="{00000004-7BD7-4B12-9F1D-DAA0B5C7B8AC}"/>
            </c:ext>
          </c:extLst>
        </c:ser>
        <c:ser>
          <c:idx val="5"/>
          <c:order val="5"/>
          <c:tx>
            <c:strRef>
              <c:f>Tabelle1!$G$1</c:f>
              <c:strCache>
                <c:ptCount val="1"/>
                <c:pt idx="0">
                  <c:v>Datenreihe 6</c:v>
                </c:pt>
              </c:strCache>
            </c:strRef>
          </c:tx>
          <c:invertIfNegative val="0"/>
          <c:dLbls>
            <c:numFmt formatCode="#,##0.0" sourceLinked="0"/>
            <c:spPr>
              <a:noFill/>
              <a:ln>
                <a:noFill/>
              </a:ln>
              <a:effectLst/>
            </c:spPr>
            <c:txPr>
              <a:bodyPr/>
              <a:lstStyle/>
              <a:p>
                <a:pPr>
                  <a:defRPr>
                    <a:solidFill>
                      <a:schemeClr val="bg1"/>
                    </a:solidFill>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Tabelle1!$A$2:$A$5</c:f>
              <c:strCache>
                <c:ptCount val="4"/>
                <c:pt idx="0">
                  <c:v>Kategorie 1</c:v>
                </c:pt>
                <c:pt idx="1">
                  <c:v>Kategorie 2</c:v>
                </c:pt>
                <c:pt idx="2">
                  <c:v>Kategorie 3</c:v>
                </c:pt>
                <c:pt idx="3">
                  <c:v>Kategorie 4</c:v>
                </c:pt>
              </c:strCache>
            </c:strRef>
          </c:cat>
          <c:val>
            <c:numRef>
              <c:f>Tabelle1!$G$2:$G$5</c:f>
              <c:numCache>
                <c:formatCode>General</c:formatCode>
                <c:ptCount val="4"/>
                <c:pt idx="0">
                  <c:v>2.2999999999999998</c:v>
                </c:pt>
                <c:pt idx="2">
                  <c:v>4.5</c:v>
                </c:pt>
                <c:pt idx="3">
                  <c:v>1</c:v>
                </c:pt>
              </c:numCache>
            </c:numRef>
          </c:val>
          <c:extLst>
            <c:ext xmlns:c16="http://schemas.microsoft.com/office/drawing/2014/chart" uri="{C3380CC4-5D6E-409C-BE32-E72D297353CC}">
              <c16:uniqueId val="{00000005-7BD7-4B12-9F1D-DAA0B5C7B8AC}"/>
            </c:ext>
          </c:extLst>
        </c:ser>
        <c:dLbls>
          <c:showLegendKey val="0"/>
          <c:showVal val="0"/>
          <c:showCatName val="0"/>
          <c:showSerName val="0"/>
          <c:showPercent val="0"/>
          <c:showBubbleSize val="0"/>
        </c:dLbls>
        <c:gapWidth val="150"/>
        <c:overlap val="100"/>
        <c:axId val="171185280"/>
        <c:axId val="171186816"/>
      </c:barChart>
      <c:catAx>
        <c:axId val="171185280"/>
        <c:scaling>
          <c:orientation val="minMax"/>
        </c:scaling>
        <c:delete val="0"/>
        <c:axPos val="l"/>
        <c:numFmt formatCode="General" sourceLinked="0"/>
        <c:majorTickMark val="none"/>
        <c:minorTickMark val="none"/>
        <c:tickLblPos val="nextTo"/>
        <c:spPr>
          <a:ln>
            <a:solidFill>
              <a:schemeClr val="tx1"/>
            </a:solidFill>
          </a:ln>
        </c:spPr>
        <c:txPr>
          <a:bodyPr/>
          <a:lstStyle/>
          <a:p>
            <a:pPr>
              <a:defRPr>
                <a:solidFill>
                  <a:schemeClr val="bg2"/>
                </a:solidFill>
              </a:defRPr>
            </a:pPr>
            <a:endParaRPr lang="de-DE"/>
          </a:p>
        </c:txPr>
        <c:crossAx val="171186816"/>
        <c:crosses val="autoZero"/>
        <c:auto val="1"/>
        <c:lblAlgn val="ctr"/>
        <c:lblOffset val="100"/>
        <c:noMultiLvlLbl val="0"/>
      </c:catAx>
      <c:valAx>
        <c:axId val="171186816"/>
        <c:scaling>
          <c:orientation val="minMax"/>
        </c:scaling>
        <c:delete val="1"/>
        <c:axPos val="b"/>
        <c:numFmt formatCode="General" sourceLinked="1"/>
        <c:majorTickMark val="none"/>
        <c:minorTickMark val="none"/>
        <c:tickLblPos val="nextTo"/>
        <c:crossAx val="171185280"/>
        <c:crosses val="autoZero"/>
        <c:crossBetween val="between"/>
      </c:valAx>
    </c:plotArea>
    <c:legend>
      <c:legendPos val="r"/>
      <c:layout>
        <c:manualLayout>
          <c:xMode val="edge"/>
          <c:yMode val="edge"/>
          <c:x val="9.8476709505794795E-4"/>
          <c:y val="2.9272391732283465E-2"/>
          <c:w val="0.99822301141564385"/>
          <c:h val="7.6605807086614158E-2"/>
        </c:manualLayout>
      </c:layout>
      <c:overlay val="0"/>
      <c:txPr>
        <a:bodyPr/>
        <a:lstStyle/>
        <a:p>
          <a:pPr>
            <a:defRPr>
              <a:solidFill>
                <a:schemeClr val="bg2"/>
              </a:solidFill>
            </a:defRPr>
          </a:pPr>
          <a:endParaRPr lang="de-DE"/>
        </a:p>
      </c:txPr>
    </c:legend>
    <c:plotVisOnly val="1"/>
    <c:dispBlanksAs val="gap"/>
    <c:showDLblsOverMax val="0"/>
  </c:chart>
  <c:txPr>
    <a:bodyPr/>
    <a:lstStyle/>
    <a:p>
      <a:pPr>
        <a:defRPr sz="1400"/>
      </a:pPr>
      <a:endParaRPr lang="de-DE"/>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82588948071807E-3"/>
          <c:y val="5.4414124015748029E-2"/>
          <c:w val="0.76644680130798315"/>
          <c:h val="0.85972145669291333"/>
        </c:manualLayout>
      </c:layout>
      <c:lineChart>
        <c:grouping val="standard"/>
        <c:varyColors val="0"/>
        <c:ser>
          <c:idx val="0"/>
          <c:order val="0"/>
          <c:tx>
            <c:strRef>
              <c:f>Tabelle1!$B$1</c:f>
              <c:strCache>
                <c:ptCount val="1"/>
                <c:pt idx="0">
                  <c:v>Datenreihe 1</c:v>
                </c:pt>
              </c:strCache>
            </c:strRef>
          </c:tx>
          <c:spPr>
            <a:ln>
              <a:solidFill>
                <a:schemeClr val="bg2"/>
              </a:solidFill>
            </a:ln>
          </c:spPr>
          <c:marker>
            <c:symbol val="none"/>
          </c:marker>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3DE-4EEC-A5A1-5CE7028C5707}"/>
            </c:ext>
          </c:extLst>
        </c:ser>
        <c:ser>
          <c:idx val="1"/>
          <c:order val="1"/>
          <c:tx>
            <c:strRef>
              <c:f>Tabelle1!$C$1</c:f>
              <c:strCache>
                <c:ptCount val="1"/>
                <c:pt idx="0">
                  <c:v>Datenreihe 2</c:v>
                </c:pt>
              </c:strCache>
            </c:strRef>
          </c:tx>
          <c:spPr>
            <a:ln>
              <a:solidFill>
                <a:schemeClr val="accent1"/>
              </a:solidFill>
            </a:ln>
          </c:spPr>
          <c:marker>
            <c:symbol val="none"/>
          </c:marker>
          <c:cat>
            <c:strRef>
              <c:f>Tabelle1!$A$2:$A$5</c:f>
              <c:strCache>
                <c:ptCount val="4"/>
                <c:pt idx="0">
                  <c:v>Kategorie 1</c:v>
                </c:pt>
                <c:pt idx="1">
                  <c:v>Kategorie 2</c:v>
                </c:pt>
                <c:pt idx="2">
                  <c:v>Kategorie 3</c:v>
                </c:pt>
                <c:pt idx="3">
                  <c:v>Kategorie 4</c:v>
                </c:pt>
              </c:strCache>
            </c:strRef>
          </c:cat>
          <c:val>
            <c:numRef>
              <c:f>Tabelle1!$C$2:$C$5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3DE-4EEC-A5A1-5CE7028C5707}"/>
            </c:ext>
          </c:extLst>
        </c:ser>
        <c:ser>
          <c:idx val="2"/>
          <c:order val="2"/>
          <c:tx>
            <c:strRef>
              <c:f>Tabelle1!$D$1</c:f>
              <c:strCache>
                <c:ptCount val="1"/>
                <c:pt idx="0">
                  <c:v>Datenreihe 3</c:v>
                </c:pt>
              </c:strCache>
            </c:strRef>
          </c:tx>
          <c:spPr>
            <a:ln>
              <a:solidFill>
                <a:schemeClr val="accent4"/>
              </a:solidFill>
            </a:ln>
          </c:spPr>
          <c:marker>
            <c:symbol val="none"/>
          </c:marker>
          <c:cat>
            <c:strRef>
              <c:f>Tabelle1!$A$2:$A$5</c:f>
              <c:strCache>
                <c:ptCount val="4"/>
                <c:pt idx="0">
                  <c:v>Kategorie 1</c:v>
                </c:pt>
                <c:pt idx="1">
                  <c:v>Kategorie 2</c:v>
                </c:pt>
                <c:pt idx="2">
                  <c:v>Kategorie 3</c:v>
                </c:pt>
                <c:pt idx="3">
                  <c:v>Kategorie 4</c:v>
                </c:pt>
              </c:strCache>
            </c:strRef>
          </c:cat>
          <c:val>
            <c:numRef>
              <c:f>Tabelle1!$D$2:$D$5</c:f>
              <c:numCache>
                <c:formatCode>General</c:formatCode>
                <c:ptCount val="4"/>
                <c:pt idx="0">
                  <c:v>2</c:v>
                </c:pt>
                <c:pt idx="1">
                  <c:v>2</c:v>
                </c:pt>
                <c:pt idx="2">
                  <c:v>2</c:v>
                </c:pt>
                <c:pt idx="3">
                  <c:v>5</c:v>
                </c:pt>
              </c:numCache>
            </c:numRef>
          </c:val>
          <c:smooth val="0"/>
          <c:extLst>
            <c:ext xmlns:c16="http://schemas.microsoft.com/office/drawing/2014/chart" uri="{C3380CC4-5D6E-409C-BE32-E72D297353CC}">
              <c16:uniqueId val="{00000002-F3DE-4EEC-A5A1-5CE7028C5707}"/>
            </c:ext>
          </c:extLst>
        </c:ser>
        <c:dLbls>
          <c:showLegendKey val="0"/>
          <c:showVal val="0"/>
          <c:showCatName val="0"/>
          <c:showSerName val="0"/>
          <c:showPercent val="0"/>
          <c:showBubbleSize val="0"/>
        </c:dLbls>
        <c:smooth val="0"/>
        <c:axId val="186063104"/>
        <c:axId val="186068992"/>
      </c:lineChart>
      <c:catAx>
        <c:axId val="186063104"/>
        <c:scaling>
          <c:orientation val="minMax"/>
        </c:scaling>
        <c:delete val="0"/>
        <c:axPos val="b"/>
        <c:numFmt formatCode="General" sourceLinked="0"/>
        <c:majorTickMark val="none"/>
        <c:minorTickMark val="none"/>
        <c:tickLblPos val="nextTo"/>
        <c:spPr>
          <a:ln>
            <a:solidFill>
              <a:schemeClr val="tx1"/>
            </a:solidFill>
          </a:ln>
        </c:spPr>
        <c:crossAx val="186068992"/>
        <c:crosses val="autoZero"/>
        <c:auto val="1"/>
        <c:lblAlgn val="ctr"/>
        <c:lblOffset val="100"/>
        <c:noMultiLvlLbl val="0"/>
      </c:catAx>
      <c:valAx>
        <c:axId val="186068992"/>
        <c:scaling>
          <c:orientation val="minMax"/>
        </c:scaling>
        <c:delete val="0"/>
        <c:axPos val="l"/>
        <c:majorGridlines>
          <c:spPr>
            <a:ln>
              <a:solidFill>
                <a:schemeClr val="bg1">
                  <a:lumMod val="75000"/>
                </a:schemeClr>
              </a:solidFill>
            </a:ln>
          </c:spPr>
        </c:majorGridlines>
        <c:numFmt formatCode="General" sourceLinked="1"/>
        <c:majorTickMark val="none"/>
        <c:minorTickMark val="none"/>
        <c:tickLblPos val="nextTo"/>
        <c:spPr>
          <a:ln>
            <a:noFill/>
          </a:ln>
        </c:spPr>
        <c:crossAx val="186063104"/>
        <c:crosses val="autoZero"/>
        <c:crossBetween val="between"/>
      </c:valAx>
    </c:plotArea>
    <c:legend>
      <c:legendPos val="r"/>
      <c:layout>
        <c:manualLayout>
          <c:xMode val="edge"/>
          <c:yMode val="edge"/>
          <c:x val="0.8279220513773291"/>
          <c:y val="2.9272391732283465E-2"/>
          <c:w val="0.15645651627057763"/>
          <c:h val="0.21486540354330708"/>
        </c:manualLayout>
      </c:layout>
      <c:overlay val="0"/>
    </c:legend>
    <c:plotVisOnly val="1"/>
    <c:dispBlanksAs val="gap"/>
    <c:showDLblsOverMax val="0"/>
  </c:chart>
  <c:txPr>
    <a:bodyPr/>
    <a:lstStyle/>
    <a:p>
      <a:pPr>
        <a:defRPr sz="1400">
          <a:solidFill>
            <a:schemeClr val="bg2"/>
          </a:solidFill>
        </a:defRPr>
      </a:pPr>
      <a:endParaRPr lang="de-DE"/>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382588948071807E-3"/>
          <c:y val="5.4414124015748029E-2"/>
          <c:w val="0.76644680130798315"/>
          <c:h val="0.85972145669291333"/>
        </c:manualLayout>
      </c:layout>
      <c:doughnutChart>
        <c:varyColors val="1"/>
        <c:ser>
          <c:idx val="0"/>
          <c:order val="0"/>
          <c:tx>
            <c:strRef>
              <c:f>Tabelle1!$B$1</c:f>
              <c:strCache>
                <c:ptCount val="1"/>
                <c:pt idx="0">
                  <c:v>Datenreihe 1</c:v>
                </c:pt>
              </c:strCache>
            </c:strRef>
          </c:tx>
          <c:spPr>
            <a:ln w="38100">
              <a:solidFill>
                <a:schemeClr val="bg1"/>
              </a:solidFill>
            </a:ln>
          </c:spPr>
          <c:dPt>
            <c:idx val="0"/>
            <c:bubble3D val="0"/>
            <c:spPr>
              <a:solidFill>
                <a:schemeClr val="bg2"/>
              </a:solidFill>
              <a:ln w="38100">
                <a:solidFill>
                  <a:schemeClr val="bg1"/>
                </a:solidFill>
              </a:ln>
            </c:spPr>
            <c:extLst>
              <c:ext xmlns:c16="http://schemas.microsoft.com/office/drawing/2014/chart" uri="{C3380CC4-5D6E-409C-BE32-E72D297353CC}">
                <c16:uniqueId val="{00000001-B0FD-4755-AF4D-A283337EB157}"/>
              </c:ext>
            </c:extLst>
          </c:dPt>
          <c:dPt>
            <c:idx val="1"/>
            <c:bubble3D val="0"/>
            <c:spPr>
              <a:solidFill>
                <a:schemeClr val="tx2"/>
              </a:solidFill>
              <a:ln w="38100">
                <a:solidFill>
                  <a:schemeClr val="bg1"/>
                </a:solidFill>
              </a:ln>
            </c:spPr>
            <c:extLst>
              <c:ext xmlns:c16="http://schemas.microsoft.com/office/drawing/2014/chart" uri="{C3380CC4-5D6E-409C-BE32-E72D297353CC}">
                <c16:uniqueId val="{00000003-B0FD-4755-AF4D-A283337EB157}"/>
              </c:ext>
            </c:extLst>
          </c:dPt>
          <c:dPt>
            <c:idx val="2"/>
            <c:bubble3D val="0"/>
            <c:spPr>
              <a:solidFill>
                <a:schemeClr val="accent1"/>
              </a:solidFill>
              <a:ln w="38100">
                <a:solidFill>
                  <a:schemeClr val="bg1"/>
                </a:solidFill>
              </a:ln>
            </c:spPr>
            <c:extLst>
              <c:ext xmlns:c16="http://schemas.microsoft.com/office/drawing/2014/chart" uri="{C3380CC4-5D6E-409C-BE32-E72D297353CC}">
                <c16:uniqueId val="{00000005-B0FD-4755-AF4D-A283337EB157}"/>
              </c:ext>
            </c:extLst>
          </c:dPt>
          <c:dPt>
            <c:idx val="3"/>
            <c:bubble3D val="0"/>
            <c:spPr>
              <a:solidFill>
                <a:schemeClr val="accent2"/>
              </a:solidFill>
              <a:ln w="38100">
                <a:solidFill>
                  <a:schemeClr val="bg1"/>
                </a:solidFill>
              </a:ln>
            </c:spPr>
            <c:extLst>
              <c:ext xmlns:c16="http://schemas.microsoft.com/office/drawing/2014/chart" uri="{C3380CC4-5D6E-409C-BE32-E72D297353CC}">
                <c16:uniqueId val="{00000007-B0FD-4755-AF4D-A283337EB157}"/>
              </c:ext>
            </c:extLst>
          </c:dPt>
          <c:dPt>
            <c:idx val="4"/>
            <c:bubble3D val="0"/>
            <c:spPr>
              <a:solidFill>
                <a:schemeClr val="accent3"/>
              </a:solidFill>
              <a:ln w="38100">
                <a:solidFill>
                  <a:schemeClr val="bg1"/>
                </a:solidFill>
              </a:ln>
            </c:spPr>
            <c:extLst>
              <c:ext xmlns:c16="http://schemas.microsoft.com/office/drawing/2014/chart" uri="{C3380CC4-5D6E-409C-BE32-E72D297353CC}">
                <c16:uniqueId val="{00000009-B0FD-4755-AF4D-A283337EB157}"/>
              </c:ext>
            </c:extLst>
          </c:dPt>
          <c:dPt>
            <c:idx val="5"/>
            <c:bubble3D val="0"/>
            <c:spPr>
              <a:solidFill>
                <a:schemeClr val="accent4"/>
              </a:solidFill>
              <a:ln w="38100">
                <a:solidFill>
                  <a:schemeClr val="bg1"/>
                </a:solidFill>
              </a:ln>
            </c:spPr>
            <c:extLst>
              <c:ext xmlns:c16="http://schemas.microsoft.com/office/drawing/2014/chart" uri="{C3380CC4-5D6E-409C-BE32-E72D297353CC}">
                <c16:uniqueId val="{0000000B-B0FD-4755-AF4D-A283337EB157}"/>
              </c:ext>
            </c:extLst>
          </c:dPt>
          <c:dPt>
            <c:idx val="6"/>
            <c:bubble3D val="0"/>
            <c:spPr>
              <a:solidFill>
                <a:schemeClr val="accent5"/>
              </a:solidFill>
              <a:ln w="38100">
                <a:solidFill>
                  <a:schemeClr val="bg1"/>
                </a:solidFill>
              </a:ln>
            </c:spPr>
            <c:extLst>
              <c:ext xmlns:c16="http://schemas.microsoft.com/office/drawing/2014/chart" uri="{C3380CC4-5D6E-409C-BE32-E72D297353CC}">
                <c16:uniqueId val="{0000000D-B0FD-4755-AF4D-A283337EB157}"/>
              </c:ext>
            </c:extLst>
          </c:dPt>
          <c:dPt>
            <c:idx val="7"/>
            <c:bubble3D val="0"/>
            <c:spPr>
              <a:solidFill>
                <a:schemeClr val="accent6"/>
              </a:solidFill>
              <a:ln w="38100">
                <a:solidFill>
                  <a:schemeClr val="bg1"/>
                </a:solidFill>
              </a:ln>
            </c:spPr>
            <c:extLst>
              <c:ext xmlns:c16="http://schemas.microsoft.com/office/drawing/2014/chart" uri="{C3380CC4-5D6E-409C-BE32-E72D297353CC}">
                <c16:uniqueId val="{0000000F-B0FD-4755-AF4D-A283337EB157}"/>
              </c:ext>
            </c:extLst>
          </c:dPt>
          <c:dLbls>
            <c:dLbl>
              <c:idx val="0"/>
              <c:tx>
                <c:rich>
                  <a:bodyPr/>
                  <a:lstStyle/>
                  <a:p>
                    <a:endParaRPr lang="en-US"/>
                  </a:p>
                  <a:p>
                    <a:r>
                      <a:rPr lang="en-US"/>
                      <a:t>22</a:t>
                    </a:r>
                  </a:p>
                  <a:p>
                    <a:endParaRPr lang="en-US"/>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0FD-4755-AF4D-A283337EB157}"/>
                </c:ext>
              </c:extLst>
            </c:dLbl>
            <c:numFmt formatCode="0%" sourceLinked="0"/>
            <c:spPr>
              <a:noFill/>
              <a:ln>
                <a:noFill/>
              </a:ln>
              <a:effectLst/>
            </c:spPr>
            <c:txPr>
              <a:bodyPr/>
              <a:lstStyle/>
              <a:p>
                <a:pPr>
                  <a:defRPr>
                    <a:solidFill>
                      <a:schemeClr val="bg1"/>
                    </a:solidFill>
                  </a:defRPr>
                </a:pPr>
                <a:endParaRPr lang="de-DE"/>
              </a:p>
            </c:txPr>
            <c:showLegendKey val="0"/>
            <c:showVal val="1"/>
            <c:showCatName val="0"/>
            <c:showSerName val="0"/>
            <c:showPercent val="0"/>
            <c:showBubbleSize val="0"/>
            <c:showLeaderLines val="1"/>
            <c:extLst>
              <c:ext xmlns:c15="http://schemas.microsoft.com/office/drawing/2012/chart" uri="{CE6537A1-D6FC-4f65-9D91-7224C49458BB}"/>
            </c:extLst>
          </c:dLbls>
          <c:cat>
            <c:strRef>
              <c:f>Tabelle1!$A$2:$A$9</c:f>
              <c:strCache>
                <c:ptCount val="8"/>
                <c:pt idx="0">
                  <c:v>1. Punkt</c:v>
                </c:pt>
                <c:pt idx="1">
                  <c:v>2. Punkt</c:v>
                </c:pt>
                <c:pt idx="2">
                  <c:v>3. Punkt</c:v>
                </c:pt>
                <c:pt idx="3">
                  <c:v>4. Punkt</c:v>
                </c:pt>
                <c:pt idx="4">
                  <c:v>5. Punkt</c:v>
                </c:pt>
                <c:pt idx="5">
                  <c:v>6. Punkt</c:v>
                </c:pt>
                <c:pt idx="6">
                  <c:v>7. Punkt</c:v>
                </c:pt>
                <c:pt idx="7">
                  <c:v>8. Punkt</c:v>
                </c:pt>
              </c:strCache>
            </c:strRef>
          </c:cat>
          <c:val>
            <c:numRef>
              <c:f>Tabelle1!$B$2:$B$9</c:f>
              <c:numCache>
                <c:formatCode>0%</c:formatCode>
                <c:ptCount val="8"/>
                <c:pt idx="0">
                  <c:v>0.44</c:v>
                </c:pt>
                <c:pt idx="1">
                  <c:v>0.17</c:v>
                </c:pt>
                <c:pt idx="2">
                  <c:v>0.08</c:v>
                </c:pt>
                <c:pt idx="3">
                  <c:v>7.0000000000000007E-2</c:v>
                </c:pt>
                <c:pt idx="4">
                  <c:v>0.06</c:v>
                </c:pt>
                <c:pt idx="5">
                  <c:v>0.06</c:v>
                </c:pt>
                <c:pt idx="6">
                  <c:v>0.06</c:v>
                </c:pt>
                <c:pt idx="7">
                  <c:v>0.06</c:v>
                </c:pt>
              </c:numCache>
            </c:numRef>
          </c:val>
          <c:extLst>
            <c:ext xmlns:c16="http://schemas.microsoft.com/office/drawing/2014/chart" uri="{C3380CC4-5D6E-409C-BE32-E72D297353CC}">
              <c16:uniqueId val="{00000010-B0FD-4755-AF4D-A283337EB157}"/>
            </c:ext>
          </c:extLst>
        </c:ser>
        <c:dLbls>
          <c:showLegendKey val="0"/>
          <c:showVal val="0"/>
          <c:showCatName val="0"/>
          <c:showSerName val="0"/>
          <c:showPercent val="0"/>
          <c:showBubbleSize val="0"/>
          <c:showLeaderLines val="1"/>
        </c:dLbls>
        <c:firstSliceAng val="0"/>
        <c:holeSize val="60"/>
      </c:doughnutChart>
    </c:plotArea>
    <c:legend>
      <c:legendPos val="r"/>
      <c:layout>
        <c:manualLayout>
          <c:xMode val="edge"/>
          <c:yMode val="edge"/>
          <c:x val="0.74542816751444008"/>
          <c:y val="0.21351279527559056"/>
          <c:w val="0.10258521801909316"/>
          <c:h val="0.57297440944881894"/>
        </c:manualLayout>
      </c:layout>
      <c:overlay val="0"/>
      <c:txPr>
        <a:bodyPr/>
        <a:lstStyle/>
        <a:p>
          <a:pPr>
            <a:defRPr>
              <a:solidFill>
                <a:schemeClr val="bg2"/>
              </a:solidFill>
            </a:defRPr>
          </a:pPr>
          <a:endParaRPr lang="de-DE"/>
        </a:p>
      </c:txPr>
    </c:legend>
    <c:plotVisOnly val="1"/>
    <c:dispBlanksAs val="gap"/>
    <c:showDLblsOverMax val="0"/>
  </c:chart>
  <c:txPr>
    <a:bodyPr/>
    <a:lstStyle/>
    <a:p>
      <a:pPr>
        <a:defRPr sz="1400"/>
      </a:pPr>
      <a:endParaRPr lang="de-DE"/>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bwMode="gray">
          <a:xfrm>
            <a:off x="3884613" y="0"/>
            <a:ext cx="2971800" cy="457200"/>
          </a:xfrm>
          <a:prstGeom prst="rect">
            <a:avLst/>
          </a:prstGeom>
        </p:spPr>
        <p:txBody>
          <a:bodyPr vert="horz" lIns="91440" tIns="45720" rIns="91440" bIns="45720" rtlCol="0"/>
          <a:lstStyle>
            <a:lvl1pPr algn="r">
              <a:defRPr sz="1200"/>
            </a:lvl1pPr>
          </a:lstStyle>
          <a:p>
            <a:fld id="{1EDDD7BD-38E0-4069-A1F1-5E09BF7126F4}" type="datetimeFigureOut">
              <a:rPr lang="de-DE" smtClean="0"/>
              <a:t>27.06.2025</a:t>
            </a:fld>
            <a:endParaRPr lang="de-DE"/>
          </a:p>
        </p:txBody>
      </p:sp>
      <p:sp>
        <p:nvSpPr>
          <p:cNvPr id="4" name="Fußzeilenplatzhalter 3"/>
          <p:cNvSpPr>
            <a:spLocks noGrp="1"/>
          </p:cNvSpPr>
          <p:nvPr>
            <p:ph type="ftr" sz="quarter" idx="2"/>
          </p:nvPr>
        </p:nvSpPr>
        <p:spPr bwMode="gray">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bwMode="gray">
          <a:xfrm>
            <a:off x="3884613" y="8685213"/>
            <a:ext cx="2971800" cy="457200"/>
          </a:xfrm>
          <a:prstGeom prst="rect">
            <a:avLst/>
          </a:prstGeom>
        </p:spPr>
        <p:txBody>
          <a:bodyPr vert="horz" lIns="91440" tIns="45720" rIns="91440" bIns="45720" rtlCol="0" anchor="b"/>
          <a:lstStyle>
            <a:lvl1pPr algn="r">
              <a:defRPr sz="1200"/>
            </a:lvl1pPr>
          </a:lstStyle>
          <a:p>
            <a:fld id="{68500FA6-22DA-4EB1-8311-DFD21A59C2F4}" type="slidenum">
              <a:rPr lang="de-DE" smtClean="0"/>
              <a:t>‹Nr.›</a:t>
            </a:fld>
            <a:endParaRPr lang="de-DE"/>
          </a:p>
        </p:txBody>
      </p:sp>
    </p:spTree>
    <p:extLst>
      <p:ext uri="{BB962C8B-B14F-4D97-AF65-F5344CB8AC3E}">
        <p14:creationId xmlns:p14="http://schemas.microsoft.com/office/powerpoint/2010/main" val="4997314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38.783"/>
    </inkml:context>
    <inkml:brush xml:id="br0">
      <inkml:brushProperty name="width" value="0.035" units="cm"/>
      <inkml:brushProperty name="height" value="0.035" units="cm"/>
      <inkml:brushProperty name="color" value="#E71224"/>
    </inkml:brush>
  </inkml:definitions>
  <inkml:trace contextRef="#ctx0" brushRef="#br0">823 348 24575,'-2'-5'0,"0"-1"0,0 1 0,0 0 0,0 0 0,-1 0 0,0 0 0,0 1 0,0-1 0,0 1 0,-1 0 0,0 0 0,-6-6 0,0 0 0,-23-26 0,-1 1 0,-2 2 0,-1 2 0,-48-31 0,71 52 0,0 1 0,-1 1 0,0 0 0,-1 1 0,1 1 0,-2 0 0,1 1 0,0 1 0,-1 0 0,0 1 0,0 1 0,0 1 0,0 0 0,0 2 0,-25 2 0,30 1 0,-1 0 0,1 0 0,0 1 0,0 1 0,1 0 0,0 1 0,0 0 0,0 0 0,1 1 0,0 1 0,0 0 0,1 0 0,1 1 0,-1 0 0,-7 13 0,4-5 0,1 0 0,1 0 0,0 1 0,2 0 0,0 1 0,1 0 0,1 0 0,-6 35 0,11-48 0,1-1 0,0 0 0,0 0 0,0 0 0,1 1 0,0-1 0,0 0 0,0 0 0,1 0 0,0 0 0,0 0 0,0-1 0,6 10 0,-2-6 0,0-1 0,0 0 0,1 0 0,0-1 0,0 0 0,1 0 0,13 9 0,9 2 0,0-1 0,2-1 0,56 19 0,-41-18 0,52 12 0,-83-25 0,1-1 0,-1-1 0,1 0 0,0-1 0,0-1 0,33-4 0,-47 3 0,0 0 0,0 0 0,-1 0 0,1-1 0,0 1 0,-1-1 0,1 0 0,0 0 0,-1 0 0,0 0 0,0 0 0,1 0 0,-1 0 0,0-1 0,-1 1 0,1-1 0,0 0 0,-1 0 0,0 1 0,1-1 0,-1 0 0,0 0 0,-1 0 0,1 0 0,0 0 0,-1 0 0,1-5 0,1-11 0,-1-1 0,-1 0 0,-2-23 0,1 26 0,1 10 0,0-1 0,-1 1 0,0-1 0,0 0 0,0 1 0,-1-1 0,0 1 0,-1 0 0,1 0 0,-2 0 0,1 0 0,-1 0 0,0 1 0,0-1 0,0 1 0,-7-7 0,-3-5-1365,2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5.918"/>
    </inkml:context>
    <inkml:brush xml:id="br0">
      <inkml:brushProperty name="width" value="0.035" units="cm"/>
      <inkml:brushProperty name="height" value="0.035" units="cm"/>
      <inkml:brushProperty name="color" value="#E71224"/>
    </inkml:brush>
  </inkml:definitions>
  <inkml:trace contextRef="#ctx0" brushRef="#br0">0 1 24575,'2'2'0,"0"0"0,0 0 0,0 0 0,-1 0 0,1 1 0,-1-1 0,0 0 0,0 1 0,0-1 0,0 1 0,0-1 0,0 1 0,-1 0 0,1 4 0,1-1 0,24 107 0,-6 0 0,11 203 0,-25-245 0,33 1000 0,-31-689 0,-6-204-18,9 187-1329,-5-306-5479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6.318"/>
    </inkml:context>
    <inkml:brush xml:id="br0">
      <inkml:brushProperty name="width" value="0.035" units="cm"/>
      <inkml:brushProperty name="height" value="0.035" units="cm"/>
      <inkml:brushProperty name="color" value="#E71224"/>
    </inkml:brush>
  </inkml:definitions>
  <inkml:trace contextRef="#ctx0" brushRef="#br0">0 822 24575,'1'-2'0,"0"-1"0,0 1 0,1 0 0,-1 0 0,0 0 0,1 0 0,-1 0 0,1 0 0,0 1 0,-1-1 0,1 0 0,0 1 0,0-1 0,0 1 0,3-2 0,4-3 0,69-54 0,2 4 0,3 4 0,147-69 0,284-80 0,-248 120-341,3 12 0,3 11-1,305-23 1,-521 75-6485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6.817"/>
    </inkml:context>
    <inkml:brush xml:id="br0">
      <inkml:brushProperty name="width" value="0.035" units="cm"/>
      <inkml:brushProperty name="height" value="0.035" units="cm"/>
      <inkml:brushProperty name="color" value="#E71224"/>
    </inkml:brush>
  </inkml:definitions>
  <inkml:trace contextRef="#ctx0" brushRef="#br0">1702 618 24575,'-132'-4'0,"1"-6"0,1-5 0,0-6 0,-200-60 0,264 61 0,1-3 0,2-3 0,0-2 0,2-3 0,1-3 0,2-2 0,-55-46 0,104 75-55,-48-40-381,-3 2-1,-82-46 0,110 75-6389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7.197"/>
    </inkml:context>
    <inkml:brush xml:id="br0">
      <inkml:brushProperty name="width" value="0.035" units="cm"/>
      <inkml:brushProperty name="height" value="0.035" units="cm"/>
      <inkml:brushProperty name="color" value="#E71224"/>
    </inkml:brush>
  </inkml:definitions>
  <inkml:trace contextRef="#ctx0" brushRef="#br0">0 1 24575,'40'174'0,"82"228"0,94 152 0,-194-500 0,67 162 0,9-4 0,140 223 0,-216-400-227,1 0-1,2-1 1,2-2-1,1 0 1,60 51-1,-53-58-6598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25.519"/>
    </inkml:context>
    <inkml:brush xml:id="br0">
      <inkml:brushProperty name="width" value="0.035" units="cm"/>
      <inkml:brushProperty name="height" value="0.035" units="cm"/>
      <inkml:brushProperty name="color" value="#E71224"/>
    </inkml:brush>
  </inkml:definitions>
  <inkml:trace contextRef="#ctx0" brushRef="#br0">0 1 24575,'32'36'0,"-3"0"0,-1 3 0,32 56 0,-10-16 0,136 227 0,224 507 0,-77 53 0,-307-784 0,-3 1 0,14 96 0,-29-112 0,4-1 0,25 84 0,52 172 0,-3 16-1365,-80-306-5461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26.730"/>
    </inkml:context>
    <inkml:brush xml:id="br0">
      <inkml:brushProperty name="width" value="0.035" units="cm"/>
      <inkml:brushProperty name="height" value="0.035" units="cm"/>
      <inkml:brushProperty name="color" value="#E71224"/>
    </inkml:brush>
  </inkml:definitions>
  <inkml:trace contextRef="#ctx0" brushRef="#br0">0 1 24575,'577'42'0,"-387"-23"0,41 3 0,402 44 0,-619-64 0,-1-1 0,0 1 0,1 0 0,-1 1 0,14 6 0,-24-8 0,-1 0 0,1 0 0,-1 0 0,1 0 0,-1 1 0,0-1 0,1 1 0,-1 0 0,0 0 0,0 0 0,-1-1 0,1 2 0,0-1 0,0 0 0,-1 0 0,0 1 0,1-1 0,-1 0 0,0 1 0,0-1 0,0 1 0,0 0 0,-1-1 0,1 1 0,-1 5 0,0 13 0,-2 0 0,-1 0 0,-1 0 0,0-1 0,-13 35 0,4-11 0,-254 768 0,86-285 0,32 10 0,101-287 0,10 2 0,12 1 0,11 1 0,18 269 0,9-404-1365,-6-79-5461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2.977"/>
    </inkml:context>
    <inkml:brush xml:id="br0">
      <inkml:brushProperty name="width" value="0.035" units="cm"/>
      <inkml:brushProperty name="height" value="0.035" units="cm"/>
      <inkml:brushProperty name="color" value="#E71224"/>
    </inkml:brush>
  </inkml:definitions>
  <inkml:trace contextRef="#ctx0" brushRef="#br0">3545 1 24575,'-1'3'0,"0"0"0,1 0 0,-1 0 0,0 0 0,0-1 0,-1 1 0,1 0 0,-1-1 0,1 1 0,-1-1 0,0 1 0,0-1 0,0 0 0,0 1 0,0-1 0,-5 3 0,-46 32 0,41-30 0,-100 58 0,-3-5 0,-130 48 0,142-64 0,-873 334-592,-15-42 476,269-103 116,708-228-81,-4 1-114,0 0 1,0-1 0,0-1-1,-1-1 1,-28 2 0,14-10-6042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3.426"/>
    </inkml:context>
    <inkml:brush xml:id="br0">
      <inkml:brushProperty name="width" value="0.035" units="cm"/>
      <inkml:brushProperty name="height" value="0.035" units="cm"/>
      <inkml:brushProperty name="color" value="#E71224"/>
    </inkml:brush>
  </inkml:definitions>
  <inkml:trace contextRef="#ctx0" brushRef="#br0">0 1 24575,'4'1'0,"0"0"0,0 0 0,0 1 0,0-1 0,-1 1 0,1 0 0,-1 0 0,1 0 0,-1 0 0,0 1 0,0 0 0,0-1 0,5 7 0,3 1 0,151 147-9,175 218 0,-190-204-164,19 19-394,408 455 131,37-36 485,-471-486-130,5-7 0,5-5 0,5-8 0,4-6 0,187 82 0,-155-93-465,245 75-1,-380-146-4920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3.848"/>
    </inkml:context>
    <inkml:brush xml:id="br0">
      <inkml:brushProperty name="width" value="0.035" units="cm"/>
      <inkml:brushProperty name="height" value="0.035" units="cm"/>
      <inkml:brushProperty name="color" value="#E71224"/>
    </inkml:brush>
  </inkml:definitions>
  <inkml:trace contextRef="#ctx0" brushRef="#br0">0 2198 24575,'1'-3'0,"0"-1"0,0 1 0,0 0 0,1 0 0,-1 0 0,1 0 0,-1 0 0,1 0 0,0 0 0,0 1 0,3-4 0,6-9 0,45-67 0,4 3 0,98-100 0,162-122 0,286-185-279,22 30-142,-346 255 353,-205 147 111,79-59 219,-137 97-206,-1 0 0,-1-1 0,0-1-1,-2-1 1,22-31 0,-22 19-1293,-6 6-5589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4.359"/>
    </inkml:context>
    <inkml:brush xml:id="br0">
      <inkml:brushProperty name="width" value="0.035" units="cm"/>
      <inkml:brushProperty name="height" value="0.035" units="cm"/>
      <inkml:brushProperty name="color" value="#E71224"/>
    </inkml:brush>
  </inkml:definitions>
  <inkml:trace contextRef="#ctx0" brushRef="#br0">162 1 24575,'0'9'0,"-2"0"0,0 0 0,0 0 0,0 0 0,-7 14 0,-6 19 0,-23 137 0,7 2 0,-8 191 0,18 367 0,24 20-1365,-3-741-5461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4.840"/>
    </inkml:context>
    <inkml:brush xml:id="br0">
      <inkml:brushProperty name="width" value="0.035" units="cm"/>
      <inkml:brushProperty name="height" value="0.035" units="cm"/>
      <inkml:brushProperty name="color" value="#E71224"/>
    </inkml:brush>
  </inkml:definitions>
  <inkml:trace contextRef="#ctx0" brushRef="#br0">0 1 24575,'90'3'0,"-1"4"0,0 4 0,96 24 0,255 87 0,-202-52 0,829 201 0,18-82 0,-582-153-1365,-453-35-5461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6-17T17:41:45.437"/>
    </inkml:context>
    <inkml:brush xml:id="br0">
      <inkml:brushProperty name="width" value="0.035" units="cm"/>
      <inkml:brushProperty name="height" value="0.035" units="cm"/>
      <inkml:brushProperty name="color" value="#E71224"/>
    </inkml:brush>
  </inkml:definitions>
  <inkml:trace contextRef="#ctx0" brushRef="#br0">2894 669 24575,'-1'-3'0,"1"-1"0,-1 1 0,1 0 0,-1 0 0,0 0 0,0 0 0,0 0 0,-1 0 0,1 0 0,-1 0 0,1 0 0,-1 0 0,0 1 0,0-1 0,0 1 0,-1-1 0,1 1 0,-5-3 0,-5-4 0,-1 0 0,-24-12 0,33 19 0,-85-41 0,-170-56 0,-105-6 0,89 39 0,-300-31 0,-282 10 0,829 84 0,-16 0 0,-3 0 0,1-2 0,0-2 0,-75-20 0,93 14-1365,11 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bwMode="gray">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bwMode="gray">
          <a:xfrm>
            <a:off x="3884613" y="0"/>
            <a:ext cx="2971800" cy="457200"/>
          </a:xfrm>
          <a:prstGeom prst="rect">
            <a:avLst/>
          </a:prstGeom>
        </p:spPr>
        <p:txBody>
          <a:bodyPr vert="horz" lIns="91440" tIns="45720" rIns="91440" bIns="45720" rtlCol="0"/>
          <a:lstStyle>
            <a:lvl1pPr algn="r">
              <a:defRPr sz="1200"/>
            </a:lvl1pPr>
          </a:lstStyle>
          <a:p>
            <a:fld id="{76826AB9-D723-40FE-B8F9-D379E1A42843}" type="datetimeFigureOut">
              <a:rPr lang="de-DE" smtClean="0"/>
              <a:pPr/>
              <a:t>27.06.2025</a:t>
            </a:fld>
            <a:endParaRPr lang="de-DE"/>
          </a:p>
        </p:txBody>
      </p:sp>
      <p:sp>
        <p:nvSpPr>
          <p:cNvPr id="4" name="Folienbildplatzhalter 3"/>
          <p:cNvSpPr>
            <a:spLocks noGrp="1" noRot="1" noChangeAspect="1"/>
          </p:cNvSpPr>
          <p:nvPr>
            <p:ph type="sldImg" idx="2"/>
          </p:nvPr>
        </p:nvSpPr>
        <p:spPr bwMode="gray">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bwMode="gray">
          <a:xfrm>
            <a:off x="685800" y="4343400"/>
            <a:ext cx="5486400" cy="4114800"/>
          </a:xfrm>
          <a:prstGeom prst="rect">
            <a:avLst/>
          </a:prstGeom>
        </p:spPr>
        <p:txBody>
          <a:bodyPr vert="horz" lIns="0" tIns="0" rIns="0" bIns="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bwMode="gray">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bwMode="gray">
          <a:xfrm>
            <a:off x="3884613" y="8685213"/>
            <a:ext cx="2971800" cy="457200"/>
          </a:xfrm>
          <a:prstGeom prst="rect">
            <a:avLst/>
          </a:prstGeom>
        </p:spPr>
        <p:txBody>
          <a:bodyPr vert="horz" lIns="91440" tIns="45720" rIns="91440" bIns="45720" rtlCol="0" anchor="b"/>
          <a:lstStyle>
            <a:lvl1pPr algn="r">
              <a:defRPr sz="1200"/>
            </a:lvl1pPr>
          </a:lstStyle>
          <a:p>
            <a:fld id="{21202C5B-8273-44D3-A022-3A2C86933C74}" type="slidenum">
              <a:rPr lang="de-DE" smtClean="0"/>
              <a:pPr/>
              <a:t>‹Nr.›</a:t>
            </a:fld>
            <a:endParaRPr lang="de-DE"/>
          </a:p>
        </p:txBody>
      </p:sp>
    </p:spTree>
    <p:extLst>
      <p:ext uri="{BB962C8B-B14F-4D97-AF65-F5344CB8AC3E}">
        <p14:creationId xmlns:p14="http://schemas.microsoft.com/office/powerpoint/2010/main" val="1651638823"/>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200"/>
      </a:spcBef>
      <a:spcAft>
        <a:spcPts val="0"/>
      </a:spcAft>
      <a:defRPr sz="1200" b="0" kern="1200">
        <a:solidFill>
          <a:schemeClr val="bg2"/>
        </a:solidFill>
        <a:latin typeface="+mn-lt"/>
        <a:ea typeface="+mn-ea"/>
        <a:cs typeface="+mn-cs"/>
      </a:defRPr>
    </a:lvl1pPr>
    <a:lvl2pPr marL="180000" indent="-180000" algn="l" defTabSz="914400" rtl="0" eaLnBrk="1" latinLnBrk="0" hangingPunct="1">
      <a:spcBef>
        <a:spcPts val="200"/>
      </a:spcBef>
      <a:spcAft>
        <a:spcPts val="0"/>
      </a:spcAft>
      <a:buFont typeface="Calibri" panose="020F0502020204030204" pitchFamily="34" charset="0"/>
      <a:buChar char="▪"/>
      <a:defRPr sz="1200" kern="1200">
        <a:solidFill>
          <a:schemeClr val="bg2"/>
        </a:solidFill>
        <a:latin typeface="+mn-lt"/>
        <a:ea typeface="+mn-ea"/>
        <a:cs typeface="+mn-cs"/>
      </a:defRPr>
    </a:lvl2pPr>
    <a:lvl3pPr marL="360000" indent="-180000" algn="l" defTabSz="914400" rtl="0" eaLnBrk="1" latinLnBrk="0" hangingPunct="1">
      <a:spcBef>
        <a:spcPts val="200"/>
      </a:spcBef>
      <a:buFont typeface="Calibri" panose="020F0502020204030204" pitchFamily="34" charset="0"/>
      <a:buChar char="–"/>
      <a:defRPr sz="1200" kern="1200">
        <a:solidFill>
          <a:schemeClr val="bg2"/>
        </a:solidFill>
        <a:latin typeface="+mn-lt"/>
        <a:ea typeface="+mn-ea"/>
        <a:cs typeface="+mn-cs"/>
      </a:defRPr>
    </a:lvl3pPr>
    <a:lvl4pPr marL="539750" indent="-180000" algn="l" defTabSz="914400" rtl="0" eaLnBrk="1" latinLnBrk="0" hangingPunct="1">
      <a:spcBef>
        <a:spcPts val="200"/>
      </a:spcBef>
      <a:buFont typeface="Calibri" panose="020F0502020204030204" pitchFamily="34" charset="0"/>
      <a:buChar char="–"/>
      <a:defRPr sz="1200" kern="1200">
        <a:solidFill>
          <a:schemeClr val="bg2"/>
        </a:solidFill>
        <a:latin typeface="+mn-lt"/>
        <a:ea typeface="+mn-ea"/>
        <a:cs typeface="+mn-cs"/>
      </a:defRPr>
    </a:lvl4pPr>
    <a:lvl5pPr marL="720000" indent="-180000" algn="l" defTabSz="914400" rtl="0" eaLnBrk="1" latinLnBrk="0" hangingPunct="1">
      <a:spcBef>
        <a:spcPts val="200"/>
      </a:spcBef>
      <a:buFont typeface="Calibri" panose="020F0502020204030204" pitchFamily="34" charset="0"/>
      <a:buChar char="–"/>
      <a:defRPr sz="1200" kern="1200">
        <a:solidFill>
          <a:schemeClr val="bg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1</a:t>
            </a:fld>
            <a:endParaRPr lang="de-DE"/>
          </a:p>
        </p:txBody>
      </p:sp>
    </p:spTree>
    <p:extLst>
      <p:ext uri="{BB962C8B-B14F-4D97-AF65-F5344CB8AC3E}">
        <p14:creationId xmlns:p14="http://schemas.microsoft.com/office/powerpoint/2010/main" val="15291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FEFEC-1CED-B048-5776-1F333601ACB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73D28EB-7711-B2CD-C357-039FF405D42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FA9AEFF-5077-177F-3386-EBDDA199E819}"/>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0BE4460B-2248-8F56-E313-4345E6B37DE0}"/>
              </a:ext>
            </a:extLst>
          </p:cNvPr>
          <p:cNvSpPr>
            <a:spLocks noGrp="1"/>
          </p:cNvSpPr>
          <p:nvPr>
            <p:ph type="sldNum" sz="quarter" idx="10"/>
          </p:nvPr>
        </p:nvSpPr>
        <p:spPr/>
        <p:txBody>
          <a:bodyPr/>
          <a:lstStyle/>
          <a:p>
            <a:fld id="{21202C5B-8273-44D3-A022-3A2C86933C74}" type="slidenum">
              <a:rPr lang="de-DE" smtClean="0"/>
              <a:t>27</a:t>
            </a:fld>
            <a:endParaRPr lang="de-DE"/>
          </a:p>
        </p:txBody>
      </p:sp>
    </p:spTree>
    <p:extLst>
      <p:ext uri="{BB962C8B-B14F-4D97-AF65-F5344CB8AC3E}">
        <p14:creationId xmlns:p14="http://schemas.microsoft.com/office/powerpoint/2010/main" val="941838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6FF52-76EC-AA18-AB18-B87BA58F2A0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42A44FC-E026-801F-3893-29FBFBFE0E9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9476369-7607-969A-C4E1-EDBEBC503C93}"/>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AD748C32-9041-4821-638C-FA5F82681C0F}"/>
              </a:ext>
            </a:extLst>
          </p:cNvPr>
          <p:cNvSpPr>
            <a:spLocks noGrp="1"/>
          </p:cNvSpPr>
          <p:nvPr>
            <p:ph type="sldNum" sz="quarter" idx="10"/>
          </p:nvPr>
        </p:nvSpPr>
        <p:spPr/>
        <p:txBody>
          <a:bodyPr/>
          <a:lstStyle/>
          <a:p>
            <a:fld id="{21202C5B-8273-44D3-A022-3A2C86933C74}" type="slidenum">
              <a:rPr lang="de-DE" smtClean="0"/>
              <a:t>29</a:t>
            </a:fld>
            <a:endParaRPr lang="de-DE"/>
          </a:p>
        </p:txBody>
      </p:sp>
    </p:spTree>
    <p:extLst>
      <p:ext uri="{BB962C8B-B14F-4D97-AF65-F5344CB8AC3E}">
        <p14:creationId xmlns:p14="http://schemas.microsoft.com/office/powerpoint/2010/main" val="230680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DF21C-E05F-2BCC-778D-7B36B3FDB9C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252D5EB-4D2F-59DD-F807-8A6EE88EA44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1383BA1-230E-A399-7547-F86CC854EC12}"/>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E97D032A-404B-C88E-B71B-868B771320BE}"/>
              </a:ext>
            </a:extLst>
          </p:cNvPr>
          <p:cNvSpPr>
            <a:spLocks noGrp="1"/>
          </p:cNvSpPr>
          <p:nvPr>
            <p:ph type="sldNum" sz="quarter" idx="10"/>
          </p:nvPr>
        </p:nvSpPr>
        <p:spPr/>
        <p:txBody>
          <a:bodyPr/>
          <a:lstStyle/>
          <a:p>
            <a:fld id="{21202C5B-8273-44D3-A022-3A2C86933C74}" type="slidenum">
              <a:rPr lang="de-DE" smtClean="0"/>
              <a:t>30</a:t>
            </a:fld>
            <a:endParaRPr lang="de-DE"/>
          </a:p>
        </p:txBody>
      </p:sp>
    </p:spTree>
    <p:extLst>
      <p:ext uri="{BB962C8B-B14F-4D97-AF65-F5344CB8AC3E}">
        <p14:creationId xmlns:p14="http://schemas.microsoft.com/office/powerpoint/2010/main" val="2859504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43B49-4ECD-D273-07B5-8F06D2D8739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E9D21FD-0911-F3A1-B383-CFCBDFBA373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EF923D4-2F89-1734-40C6-B3FDB288F501}"/>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8598F8E2-CCBE-366C-3F58-F122D32C726B}"/>
              </a:ext>
            </a:extLst>
          </p:cNvPr>
          <p:cNvSpPr>
            <a:spLocks noGrp="1"/>
          </p:cNvSpPr>
          <p:nvPr>
            <p:ph type="sldNum" sz="quarter" idx="10"/>
          </p:nvPr>
        </p:nvSpPr>
        <p:spPr/>
        <p:txBody>
          <a:bodyPr/>
          <a:lstStyle/>
          <a:p>
            <a:fld id="{21202C5B-8273-44D3-A022-3A2C86933C74}" type="slidenum">
              <a:rPr lang="de-DE" smtClean="0"/>
              <a:t>31</a:t>
            </a:fld>
            <a:endParaRPr lang="de-DE"/>
          </a:p>
        </p:txBody>
      </p:sp>
    </p:spTree>
    <p:extLst>
      <p:ext uri="{BB962C8B-B14F-4D97-AF65-F5344CB8AC3E}">
        <p14:creationId xmlns:p14="http://schemas.microsoft.com/office/powerpoint/2010/main" val="1759874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33</a:t>
            </a:fld>
            <a:endParaRPr lang="de-DE"/>
          </a:p>
        </p:txBody>
      </p:sp>
    </p:spTree>
    <p:extLst>
      <p:ext uri="{BB962C8B-B14F-4D97-AF65-F5344CB8AC3E}">
        <p14:creationId xmlns:p14="http://schemas.microsoft.com/office/powerpoint/2010/main" val="322785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35</a:t>
            </a:fld>
            <a:endParaRPr lang="de-DE"/>
          </a:p>
        </p:txBody>
      </p:sp>
    </p:spTree>
    <p:extLst>
      <p:ext uri="{BB962C8B-B14F-4D97-AF65-F5344CB8AC3E}">
        <p14:creationId xmlns:p14="http://schemas.microsoft.com/office/powerpoint/2010/main" val="2539171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36</a:t>
            </a:fld>
            <a:endParaRPr lang="de-DE"/>
          </a:p>
        </p:txBody>
      </p:sp>
    </p:spTree>
    <p:extLst>
      <p:ext uri="{BB962C8B-B14F-4D97-AF65-F5344CB8AC3E}">
        <p14:creationId xmlns:p14="http://schemas.microsoft.com/office/powerpoint/2010/main" val="3852666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37</a:t>
            </a:fld>
            <a:endParaRPr lang="de-DE"/>
          </a:p>
        </p:txBody>
      </p:sp>
    </p:spTree>
    <p:extLst>
      <p:ext uri="{BB962C8B-B14F-4D97-AF65-F5344CB8AC3E}">
        <p14:creationId xmlns:p14="http://schemas.microsoft.com/office/powerpoint/2010/main" val="1423655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39</a:t>
            </a:fld>
            <a:endParaRPr lang="de-DE"/>
          </a:p>
        </p:txBody>
      </p:sp>
    </p:spTree>
    <p:extLst>
      <p:ext uri="{BB962C8B-B14F-4D97-AF65-F5344CB8AC3E}">
        <p14:creationId xmlns:p14="http://schemas.microsoft.com/office/powerpoint/2010/main" val="2197719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40</a:t>
            </a:fld>
            <a:endParaRPr lang="de-DE"/>
          </a:p>
        </p:txBody>
      </p:sp>
    </p:spTree>
    <p:extLst>
      <p:ext uri="{BB962C8B-B14F-4D97-AF65-F5344CB8AC3E}">
        <p14:creationId xmlns:p14="http://schemas.microsoft.com/office/powerpoint/2010/main" val="343374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2</a:t>
            </a:fld>
            <a:endParaRPr lang="de-DE"/>
          </a:p>
        </p:txBody>
      </p:sp>
    </p:spTree>
    <p:extLst>
      <p:ext uri="{BB962C8B-B14F-4D97-AF65-F5344CB8AC3E}">
        <p14:creationId xmlns:p14="http://schemas.microsoft.com/office/powerpoint/2010/main" val="811801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46</a:t>
            </a:fld>
            <a:endParaRPr lang="de-DE"/>
          </a:p>
        </p:txBody>
      </p:sp>
    </p:spTree>
    <p:extLst>
      <p:ext uri="{BB962C8B-B14F-4D97-AF65-F5344CB8AC3E}">
        <p14:creationId xmlns:p14="http://schemas.microsoft.com/office/powerpoint/2010/main" val="2488775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47</a:t>
            </a:fld>
            <a:endParaRPr lang="de-DE"/>
          </a:p>
        </p:txBody>
      </p:sp>
    </p:spTree>
    <p:extLst>
      <p:ext uri="{BB962C8B-B14F-4D97-AF65-F5344CB8AC3E}">
        <p14:creationId xmlns:p14="http://schemas.microsoft.com/office/powerpoint/2010/main" val="4020941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48</a:t>
            </a:fld>
            <a:endParaRPr lang="de-DE"/>
          </a:p>
        </p:txBody>
      </p:sp>
    </p:spTree>
    <p:extLst>
      <p:ext uri="{BB962C8B-B14F-4D97-AF65-F5344CB8AC3E}">
        <p14:creationId xmlns:p14="http://schemas.microsoft.com/office/powerpoint/2010/main" val="1276815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49</a:t>
            </a:fld>
            <a:endParaRPr lang="de-DE"/>
          </a:p>
        </p:txBody>
      </p:sp>
    </p:spTree>
    <p:extLst>
      <p:ext uri="{BB962C8B-B14F-4D97-AF65-F5344CB8AC3E}">
        <p14:creationId xmlns:p14="http://schemas.microsoft.com/office/powerpoint/2010/main" val="15587498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50</a:t>
            </a:fld>
            <a:endParaRPr lang="de-DE"/>
          </a:p>
        </p:txBody>
      </p:sp>
    </p:spTree>
    <p:extLst>
      <p:ext uri="{BB962C8B-B14F-4D97-AF65-F5344CB8AC3E}">
        <p14:creationId xmlns:p14="http://schemas.microsoft.com/office/powerpoint/2010/main" val="19014204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51</a:t>
            </a:fld>
            <a:endParaRPr lang="de-DE"/>
          </a:p>
        </p:txBody>
      </p:sp>
    </p:spTree>
    <p:extLst>
      <p:ext uri="{BB962C8B-B14F-4D97-AF65-F5344CB8AC3E}">
        <p14:creationId xmlns:p14="http://schemas.microsoft.com/office/powerpoint/2010/main" val="26648431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52</a:t>
            </a:fld>
            <a:endParaRPr lang="de-DE"/>
          </a:p>
        </p:txBody>
      </p:sp>
    </p:spTree>
    <p:extLst>
      <p:ext uri="{BB962C8B-B14F-4D97-AF65-F5344CB8AC3E}">
        <p14:creationId xmlns:p14="http://schemas.microsoft.com/office/powerpoint/2010/main" val="848189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53</a:t>
            </a:fld>
            <a:endParaRPr lang="de-DE"/>
          </a:p>
        </p:txBody>
      </p:sp>
    </p:spTree>
    <p:extLst>
      <p:ext uri="{BB962C8B-B14F-4D97-AF65-F5344CB8AC3E}">
        <p14:creationId xmlns:p14="http://schemas.microsoft.com/office/powerpoint/2010/main" val="1238048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So können mit Hilfe von </a:t>
            </a:r>
            <a:r>
              <a:rPr lang="de-DE" err="1"/>
              <a:t>Ops</a:t>
            </a:r>
            <a:r>
              <a:rPr lang="de-DE"/>
              <a:t> viele unterschiedliche arten von filtern in kleiner Dimension realisiert werden</a:t>
            </a:r>
          </a:p>
        </p:txBody>
      </p:sp>
      <p:sp>
        <p:nvSpPr>
          <p:cNvPr id="4" name="Foliennummernplatzhalter 3"/>
          <p:cNvSpPr>
            <a:spLocks noGrp="1"/>
          </p:cNvSpPr>
          <p:nvPr>
            <p:ph type="sldNum" sz="quarter" idx="5"/>
          </p:nvPr>
        </p:nvSpPr>
        <p:spPr/>
        <p:txBody>
          <a:bodyPr/>
          <a:lstStyle/>
          <a:p>
            <a:fld id="{21202C5B-8273-44D3-A022-3A2C86933C74}" type="slidenum">
              <a:rPr lang="de-DE" smtClean="0"/>
              <a:pPr/>
              <a:t>5</a:t>
            </a:fld>
            <a:endParaRPr lang="de-DE"/>
          </a:p>
        </p:txBody>
      </p:sp>
    </p:spTree>
    <p:extLst>
      <p:ext uri="{BB962C8B-B14F-4D97-AF65-F5344CB8AC3E}">
        <p14:creationId xmlns:p14="http://schemas.microsoft.com/office/powerpoint/2010/main" val="455603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21202C5B-8273-44D3-A022-3A2C86933C74}" type="slidenum">
              <a:rPr lang="de-DE" smtClean="0"/>
              <a:t>7</a:t>
            </a:fld>
            <a:endParaRPr lang="de-DE"/>
          </a:p>
        </p:txBody>
      </p:sp>
    </p:spTree>
    <p:extLst>
      <p:ext uri="{BB962C8B-B14F-4D97-AF65-F5344CB8AC3E}">
        <p14:creationId xmlns:p14="http://schemas.microsoft.com/office/powerpoint/2010/main" val="425430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200"/>
              </a:spcBef>
              <a:spcAft>
                <a:spcPts val="0"/>
              </a:spcAft>
              <a:buClrTx/>
              <a:buSzTx/>
              <a:buFontTx/>
              <a:buNone/>
              <a:tabLst/>
              <a:defRPr/>
            </a:pPr>
            <a:r>
              <a:rPr lang="de-DE" err="1"/>
              <a:t>Biquad</a:t>
            </a:r>
            <a:r>
              <a:rPr lang="de-DE"/>
              <a:t> ist </a:t>
            </a:r>
            <a:r>
              <a:rPr lang="de-DE" err="1"/>
              <a:t>kruzform</a:t>
            </a:r>
            <a:r>
              <a:rPr lang="de-DE"/>
              <a:t> von Biquadratisch -&gt; Filter 2ter Ordnung: Bieten sich besonders zur Anwendung in der Signalverarbeitung an</a:t>
            </a:r>
          </a:p>
          <a:p>
            <a:endParaRPr lang="de-DE"/>
          </a:p>
          <a:p>
            <a:endParaRPr lang="de-DE"/>
          </a:p>
        </p:txBody>
      </p:sp>
      <p:sp>
        <p:nvSpPr>
          <p:cNvPr id="4" name="Foliennummernplatzhalter 3"/>
          <p:cNvSpPr>
            <a:spLocks noGrp="1"/>
          </p:cNvSpPr>
          <p:nvPr>
            <p:ph type="sldNum" sz="quarter" idx="5"/>
          </p:nvPr>
        </p:nvSpPr>
        <p:spPr/>
        <p:txBody>
          <a:bodyPr/>
          <a:lstStyle/>
          <a:p>
            <a:fld id="{21202C5B-8273-44D3-A022-3A2C86933C74}" type="slidenum">
              <a:rPr lang="de-DE" smtClean="0"/>
              <a:pPr/>
              <a:t>8</a:t>
            </a:fld>
            <a:endParaRPr lang="de-DE"/>
          </a:p>
        </p:txBody>
      </p:sp>
    </p:spTree>
    <p:extLst>
      <p:ext uri="{BB962C8B-B14F-4D97-AF65-F5344CB8AC3E}">
        <p14:creationId xmlns:p14="http://schemas.microsoft.com/office/powerpoint/2010/main" val="3154363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Es gibt nicht nur den einen weg einen </a:t>
            </a:r>
            <a:r>
              <a:rPr lang="de-DE" err="1"/>
              <a:t>biquad</a:t>
            </a:r>
            <a:r>
              <a:rPr lang="de-DE"/>
              <a:t> zu bauen! Alle heben zwei </a:t>
            </a:r>
            <a:r>
              <a:rPr lang="de-DE" err="1"/>
              <a:t>integratoren</a:t>
            </a:r>
            <a:r>
              <a:rPr lang="de-DE"/>
              <a:t> (weil 2. </a:t>
            </a:r>
            <a:r>
              <a:rPr lang="de-DE" err="1"/>
              <a:t>ordnung</a:t>
            </a:r>
            <a:r>
              <a:rPr lang="de-DE"/>
              <a:t>)</a:t>
            </a:r>
          </a:p>
        </p:txBody>
      </p:sp>
      <p:sp>
        <p:nvSpPr>
          <p:cNvPr id="4" name="Foliennummernplatzhalter 3"/>
          <p:cNvSpPr>
            <a:spLocks noGrp="1"/>
          </p:cNvSpPr>
          <p:nvPr>
            <p:ph type="sldNum" sz="quarter" idx="5"/>
          </p:nvPr>
        </p:nvSpPr>
        <p:spPr/>
        <p:txBody>
          <a:bodyPr/>
          <a:lstStyle/>
          <a:p>
            <a:fld id="{21202C5B-8273-44D3-A022-3A2C86933C74}" type="slidenum">
              <a:rPr lang="de-DE" smtClean="0"/>
              <a:pPr/>
              <a:t>9</a:t>
            </a:fld>
            <a:endParaRPr lang="de-DE"/>
          </a:p>
        </p:txBody>
      </p:sp>
    </p:spTree>
    <p:extLst>
      <p:ext uri="{BB962C8B-B14F-4D97-AF65-F5344CB8AC3E}">
        <p14:creationId xmlns:p14="http://schemas.microsoft.com/office/powerpoint/2010/main" val="237618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Für die Herleitung der Übertragungsfunktion interessiert vor allem das Verhalten in der S-Ebene</a:t>
            </a:r>
          </a:p>
        </p:txBody>
      </p:sp>
      <p:sp>
        <p:nvSpPr>
          <p:cNvPr id="4" name="Foliennummernplatzhalter 3"/>
          <p:cNvSpPr>
            <a:spLocks noGrp="1"/>
          </p:cNvSpPr>
          <p:nvPr>
            <p:ph type="sldNum" sz="quarter" idx="5"/>
          </p:nvPr>
        </p:nvSpPr>
        <p:spPr/>
        <p:txBody>
          <a:bodyPr/>
          <a:lstStyle/>
          <a:p>
            <a:fld id="{21202C5B-8273-44D3-A022-3A2C86933C74}" type="slidenum">
              <a:rPr lang="de-DE" smtClean="0"/>
              <a:pPr/>
              <a:t>12</a:t>
            </a:fld>
            <a:endParaRPr lang="de-DE"/>
          </a:p>
        </p:txBody>
      </p:sp>
    </p:spTree>
    <p:extLst>
      <p:ext uri="{BB962C8B-B14F-4D97-AF65-F5344CB8AC3E}">
        <p14:creationId xmlns:p14="http://schemas.microsoft.com/office/powerpoint/2010/main" val="1292646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Hier fehlt noch der Vergleich mir dem </a:t>
            </a:r>
            <a:r>
              <a:rPr lang="de-DE" err="1"/>
              <a:t>ergebnis</a:t>
            </a:r>
            <a:r>
              <a:rPr lang="de-DE"/>
              <a:t> der Vorherigen Folie</a:t>
            </a:r>
          </a:p>
        </p:txBody>
      </p:sp>
      <p:sp>
        <p:nvSpPr>
          <p:cNvPr id="4" name="Foliennummernplatzhalter 3"/>
          <p:cNvSpPr>
            <a:spLocks noGrp="1"/>
          </p:cNvSpPr>
          <p:nvPr>
            <p:ph type="sldNum" sz="quarter" idx="5"/>
          </p:nvPr>
        </p:nvSpPr>
        <p:spPr/>
        <p:txBody>
          <a:bodyPr/>
          <a:lstStyle/>
          <a:p>
            <a:fld id="{21202C5B-8273-44D3-A022-3A2C86933C74}" type="slidenum">
              <a:rPr lang="de-DE" smtClean="0"/>
              <a:pPr/>
              <a:t>20</a:t>
            </a:fld>
            <a:endParaRPr lang="de-DE"/>
          </a:p>
        </p:txBody>
      </p:sp>
    </p:spTree>
    <p:extLst>
      <p:ext uri="{BB962C8B-B14F-4D97-AF65-F5344CB8AC3E}">
        <p14:creationId xmlns:p14="http://schemas.microsoft.com/office/powerpoint/2010/main" val="4054021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Durch weiteres  Einsetzten und Umformen dieser Formeln kommt man zu folgenden Übertragungsfunktionen. Wichtig hierbei anzumerken ist, dass die </a:t>
            </a:r>
            <a:r>
              <a:rPr lang="de-DE" err="1"/>
              <a:t>Fprmel</a:t>
            </a:r>
            <a:r>
              <a:rPr lang="de-DE"/>
              <a:t> für V4 </a:t>
            </a:r>
            <a:r>
              <a:rPr lang="de-DE" err="1"/>
              <a:t>verkert</a:t>
            </a:r>
            <a:r>
              <a:rPr lang="de-DE"/>
              <a:t> im Aufgabenheft dargestellt ist und in negierter Form korrekt ist</a:t>
            </a:r>
          </a:p>
        </p:txBody>
      </p:sp>
      <p:sp>
        <p:nvSpPr>
          <p:cNvPr id="4" name="Foliennummernplatzhalter 3"/>
          <p:cNvSpPr>
            <a:spLocks noGrp="1"/>
          </p:cNvSpPr>
          <p:nvPr>
            <p:ph type="sldNum" sz="quarter" idx="5"/>
          </p:nvPr>
        </p:nvSpPr>
        <p:spPr/>
        <p:txBody>
          <a:bodyPr/>
          <a:lstStyle/>
          <a:p>
            <a:fld id="{21202C5B-8273-44D3-A022-3A2C86933C74}" type="slidenum">
              <a:rPr lang="de-DE" smtClean="0"/>
              <a:pPr/>
              <a:t>21</a:t>
            </a:fld>
            <a:endParaRPr lang="de-DE"/>
          </a:p>
        </p:txBody>
      </p:sp>
    </p:spTree>
    <p:extLst>
      <p:ext uri="{BB962C8B-B14F-4D97-AF65-F5344CB8AC3E}">
        <p14:creationId xmlns:p14="http://schemas.microsoft.com/office/powerpoint/2010/main" val="6957168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8.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26520910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3086" name="Picture 14" descr="C:\screenmakers\Kunden\kleinerundbold\Henkes_HSB_Master\PPT_Klassisch\Bilder\Titel.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0" y="0"/>
            <a:ext cx="914325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bwMode="gray">
          <a:xfrm>
            <a:off x="358775" y="3439938"/>
            <a:ext cx="8352000" cy="792000"/>
          </a:xfrm>
        </p:spPr>
        <p:txBody>
          <a:bodyPr>
            <a:noAutofit/>
          </a:bodyPr>
          <a:lstStyle>
            <a:lvl1pPr>
              <a:defRPr sz="2800">
                <a:solidFill>
                  <a:schemeClr val="bg1"/>
                </a:solidFill>
              </a:defRPr>
            </a:lvl1pPr>
          </a:lstStyle>
          <a:p>
            <a:r>
              <a:rPr lang="de-DE"/>
              <a:t>Mastertitelformat bearbeiten</a:t>
            </a:r>
          </a:p>
        </p:txBody>
      </p:sp>
      <p:sp>
        <p:nvSpPr>
          <p:cNvPr id="3" name="Untertitel 2"/>
          <p:cNvSpPr>
            <a:spLocks noGrp="1"/>
          </p:cNvSpPr>
          <p:nvPr>
            <p:ph type="subTitle" idx="1"/>
          </p:nvPr>
        </p:nvSpPr>
        <p:spPr bwMode="gray">
          <a:xfrm>
            <a:off x="358774" y="4365104"/>
            <a:ext cx="8425694" cy="288032"/>
          </a:xfrm>
        </p:spPr>
        <p:txBody>
          <a:bodyPr>
            <a:noAutofit/>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p>
        </p:txBody>
      </p:sp>
      <p:cxnSp>
        <p:nvCxnSpPr>
          <p:cNvPr id="8" name="Gerade Verbindung 7"/>
          <p:cNvCxnSpPr/>
          <p:nvPr userDrawn="1"/>
        </p:nvCxnSpPr>
        <p:spPr bwMode="gray">
          <a:xfrm flipH="1">
            <a:off x="-360548"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bwMode="gray">
          <a:xfrm flipH="1">
            <a:off x="-360548"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9252520"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9252520"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rot="16200000" flipH="1">
            <a:off x="8645339"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4552764"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4338036"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232761"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8645339"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16200000" flipH="1">
            <a:off x="4552764"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16200000" flipH="1">
            <a:off x="4338036"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16200000" flipH="1">
            <a:off x="232761"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Grafik 2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479" y="1897200"/>
            <a:ext cx="3167674" cy="1643790"/>
          </a:xfrm>
          <a:prstGeom prst="rect">
            <a:avLst/>
          </a:prstGeom>
        </p:spPr>
      </p:pic>
      <p:pic>
        <p:nvPicPr>
          <p:cNvPr id="25" name="Grafik 2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43847" y="1897200"/>
            <a:ext cx="4158372" cy="1643791"/>
          </a:xfrm>
          <a:prstGeom prst="rect">
            <a:avLst/>
          </a:prstGeom>
        </p:spPr>
      </p:pic>
    </p:spTree>
    <p:extLst>
      <p:ext uri="{BB962C8B-B14F-4D97-AF65-F5344CB8AC3E}">
        <p14:creationId xmlns:p14="http://schemas.microsoft.com/office/powerpoint/2010/main" val="1639367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146454943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p>
        </p:txBody>
      </p:sp>
      <p:sp>
        <p:nvSpPr>
          <p:cNvPr id="3" name="Datumsplatzhalter 2"/>
          <p:cNvSpPr>
            <a:spLocks noGrp="1"/>
          </p:cNvSpPr>
          <p:nvPr>
            <p:ph type="dt" sz="half" idx="10"/>
          </p:nvPr>
        </p:nvSpPr>
        <p:spPr bwMode="gray"/>
        <p:txBody>
          <a:bodyPr/>
          <a:lstStyle>
            <a:lvl1pPr>
              <a:defRPr/>
            </a:lvl1pPr>
          </a:lstStyle>
          <a:p>
            <a:fld id="{DDF179E4-8505-4600-9DB1-D8DB793237B8}" type="datetime1">
              <a:rPr lang="de-DE" smtClean="0"/>
              <a:t>27.06.2025</a:t>
            </a:fld>
            <a:endParaRPr lang="de-DE"/>
          </a:p>
        </p:txBody>
      </p:sp>
      <p:sp>
        <p:nvSpPr>
          <p:cNvPr id="4" name="Fußzeilenplatzhalter 3"/>
          <p:cNvSpPr>
            <a:spLocks noGrp="1"/>
          </p:cNvSpPr>
          <p:nvPr>
            <p:ph type="ftr" sz="quarter" idx="11"/>
          </p:nvPr>
        </p:nvSpPr>
        <p:spPr bwMode="gray"/>
        <p:txBody>
          <a:bodyPr/>
          <a:lstStyle>
            <a:lvl1pPr>
              <a:defRPr/>
            </a:lvl1pPr>
          </a:lstStyle>
          <a:p>
            <a:r>
              <a:rPr lang="de-DE"/>
              <a:t>Name der Präsentation, Name des Sprechers ©HSB</a:t>
            </a:r>
          </a:p>
        </p:txBody>
      </p:sp>
      <p:sp>
        <p:nvSpPr>
          <p:cNvPr id="5" name="Foliennummernplatzhalter 4"/>
          <p:cNvSpPr>
            <a:spLocks noGrp="1"/>
          </p:cNvSpPr>
          <p:nvPr>
            <p:ph type="sldNum" sz="quarter" idx="12"/>
          </p:nvPr>
        </p:nvSpPr>
        <p:spPr bwMode="gray"/>
        <p:txBody>
          <a:bodyPr/>
          <a:lstStyle>
            <a:lvl1pPr>
              <a:defRPr/>
            </a:lvl1pPr>
          </a:lstStyle>
          <a:p>
            <a:fld id="{58444F55-0981-4E9E-8F6B-2F7546EE58D7}" type="slidenum">
              <a:rPr lang="de-DE" smtClean="0"/>
              <a:pPr/>
              <a:t>‹Nr.›</a:t>
            </a:fld>
            <a:endParaRPr lang="de-DE"/>
          </a:p>
        </p:txBody>
      </p:sp>
    </p:spTree>
    <p:extLst>
      <p:ext uri="{BB962C8B-B14F-4D97-AF65-F5344CB8AC3E}">
        <p14:creationId xmlns:p14="http://schemas.microsoft.com/office/powerpoint/2010/main" val="8991066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9061004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Datumsplatzhalter 1"/>
          <p:cNvSpPr>
            <a:spLocks noGrp="1"/>
          </p:cNvSpPr>
          <p:nvPr>
            <p:ph type="dt" sz="half" idx="10"/>
          </p:nvPr>
        </p:nvSpPr>
        <p:spPr bwMode="gray"/>
        <p:txBody>
          <a:bodyPr/>
          <a:lstStyle>
            <a:lvl1pPr>
              <a:defRPr/>
            </a:lvl1pPr>
          </a:lstStyle>
          <a:p>
            <a:fld id="{660C4F59-E18E-4F09-B572-E436A5ACE1BD}" type="datetime1">
              <a:rPr lang="de-DE" smtClean="0"/>
              <a:t>27.06.2025</a:t>
            </a:fld>
            <a:endParaRPr lang="de-DE"/>
          </a:p>
        </p:txBody>
      </p:sp>
      <p:sp>
        <p:nvSpPr>
          <p:cNvPr id="3" name="Fußzeilenplatzhalter 2"/>
          <p:cNvSpPr>
            <a:spLocks noGrp="1"/>
          </p:cNvSpPr>
          <p:nvPr>
            <p:ph type="ftr" sz="quarter" idx="11"/>
          </p:nvPr>
        </p:nvSpPr>
        <p:spPr bwMode="gray"/>
        <p:txBody>
          <a:bodyPr/>
          <a:lstStyle>
            <a:lvl1pPr>
              <a:defRPr/>
            </a:lvl1pPr>
          </a:lstStyle>
          <a:p>
            <a:r>
              <a:rPr lang="de-DE"/>
              <a:t>Name der Präsentation, Name des Sprechers ©HSB</a:t>
            </a:r>
          </a:p>
        </p:txBody>
      </p:sp>
      <p:sp>
        <p:nvSpPr>
          <p:cNvPr id="4" name="Foliennummernplatzhalter 3"/>
          <p:cNvSpPr>
            <a:spLocks noGrp="1"/>
          </p:cNvSpPr>
          <p:nvPr>
            <p:ph type="sldNum" sz="quarter" idx="12"/>
          </p:nvPr>
        </p:nvSpPr>
        <p:spPr bwMode="gray"/>
        <p:txBody>
          <a:bodyPr/>
          <a:lstStyle>
            <a:lvl1pPr>
              <a:defRPr/>
            </a:lvl1pPr>
          </a:lstStyle>
          <a:p>
            <a:fld id="{58444F55-0981-4E9E-8F6B-2F7546EE58D7}" type="slidenum">
              <a:rPr lang="de-DE" smtClean="0"/>
              <a:pPr/>
              <a:t>‹Nr.›</a:t>
            </a:fld>
            <a:endParaRPr lang="de-DE"/>
          </a:p>
        </p:txBody>
      </p:sp>
      <p:cxnSp>
        <p:nvCxnSpPr>
          <p:cNvPr id="12" name="Gerade Verbindung 11"/>
          <p:cNvCxnSpPr/>
          <p:nvPr userDrawn="1"/>
        </p:nvCxnSpPr>
        <p:spPr bwMode="gray">
          <a:xfrm flipH="1">
            <a:off x="-360548"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360548"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9252520"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flipH="1">
            <a:off x="9252520"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8645339"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16200000" flipH="1">
            <a:off x="4552764"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bwMode="gray">
          <a:xfrm rot="16200000" flipH="1">
            <a:off x="4338036"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bwMode="gray">
          <a:xfrm rot="16200000" flipH="1">
            <a:off x="232761"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userDrawn="1"/>
        </p:nvCxnSpPr>
        <p:spPr bwMode="gray">
          <a:xfrm rot="16200000" flipH="1">
            <a:off x="8645339"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26"/>
          <p:cNvCxnSpPr/>
          <p:nvPr userDrawn="1"/>
        </p:nvCxnSpPr>
        <p:spPr bwMode="gray">
          <a:xfrm rot="16200000" flipH="1">
            <a:off x="4552764"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27"/>
          <p:cNvCxnSpPr/>
          <p:nvPr userDrawn="1"/>
        </p:nvCxnSpPr>
        <p:spPr bwMode="gray">
          <a:xfrm rot="16200000" flipH="1">
            <a:off x="4338036"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28"/>
          <p:cNvCxnSpPr/>
          <p:nvPr userDrawn="1"/>
        </p:nvCxnSpPr>
        <p:spPr bwMode="gray">
          <a:xfrm rot="16200000" flipH="1">
            <a:off x="232761"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Grafik 1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95201" y="-28800"/>
            <a:ext cx="1382256" cy="717290"/>
          </a:xfrm>
          <a:prstGeom prst="rect">
            <a:avLst/>
          </a:prstGeom>
        </p:spPr>
      </p:pic>
    </p:spTree>
    <p:extLst>
      <p:ext uri="{BB962C8B-B14F-4D97-AF65-F5344CB8AC3E}">
        <p14:creationId xmlns:p14="http://schemas.microsoft.com/office/powerpoint/2010/main" val="1313473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mit Bi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39587891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4111" name="Picture 15" descr="C:\screenmakers\Kunden\kleinerundbold\Henkes_HSB_Master\PPT_Klassisch\Bilder\Titel mit Bild_2.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0" y="0"/>
            <a:ext cx="9167862" cy="6876456"/>
          </a:xfrm>
          <a:prstGeom prst="rect">
            <a:avLst/>
          </a:prstGeom>
          <a:noFill/>
          <a:extLst>
            <a:ext uri="{909E8E84-426E-40DD-AFC4-6F175D3DCCD1}">
              <a14:hiddenFill xmlns:a14="http://schemas.microsoft.com/office/drawing/2010/main">
                <a:solidFill>
                  <a:srgbClr val="FFFFFF"/>
                </a:solidFill>
              </a14:hiddenFill>
            </a:ext>
          </a:extLst>
        </p:spPr>
      </p:pic>
      <p:sp>
        <p:nvSpPr>
          <p:cNvPr id="5" name="Bildplatzhalter 4"/>
          <p:cNvSpPr>
            <a:spLocks noGrp="1"/>
          </p:cNvSpPr>
          <p:nvPr>
            <p:ph type="pic" sz="quarter" idx="10"/>
          </p:nvPr>
        </p:nvSpPr>
        <p:spPr bwMode="gray">
          <a:xfrm>
            <a:off x="0" y="1574801"/>
            <a:ext cx="9144000" cy="5283200"/>
          </a:xfrm>
          <a:solidFill>
            <a:schemeClr val="bg1">
              <a:lumMod val="85000"/>
            </a:schemeClr>
          </a:solidFill>
        </p:spPr>
        <p:txBody>
          <a:bodyPr/>
          <a:lstStyle>
            <a:lvl1pPr>
              <a:spcBef>
                <a:spcPts val="0"/>
              </a:spcBef>
              <a:spcAft>
                <a:spcPts val="0"/>
              </a:spcAft>
              <a:defRPr/>
            </a:lvl1pPr>
          </a:lstStyle>
          <a:p>
            <a:r>
              <a:rPr lang="de-DE"/>
              <a:t>Bild durch Klicken auf Symbol hinzufügen</a:t>
            </a:r>
          </a:p>
        </p:txBody>
      </p:sp>
      <p:sp>
        <p:nvSpPr>
          <p:cNvPr id="2" name="Titel 1"/>
          <p:cNvSpPr>
            <a:spLocks noGrp="1"/>
          </p:cNvSpPr>
          <p:nvPr>
            <p:ph type="ctrTitle"/>
          </p:nvPr>
        </p:nvSpPr>
        <p:spPr bwMode="gray">
          <a:xfrm>
            <a:off x="359530" y="4545123"/>
            <a:ext cx="8424000" cy="792000"/>
          </a:xfrm>
        </p:spPr>
        <p:txBody>
          <a:bodyPr>
            <a:noAutofit/>
          </a:bodyPr>
          <a:lstStyle>
            <a:lvl1pPr>
              <a:defRPr sz="2800">
                <a:solidFill>
                  <a:schemeClr val="bg2"/>
                </a:solidFill>
              </a:defRPr>
            </a:lvl1pPr>
          </a:lstStyle>
          <a:p>
            <a:r>
              <a:rPr lang="de-DE"/>
              <a:t>Mastertitelformat bearbeiten</a:t>
            </a:r>
          </a:p>
        </p:txBody>
      </p:sp>
      <p:sp>
        <p:nvSpPr>
          <p:cNvPr id="3" name="Untertitel 2"/>
          <p:cNvSpPr>
            <a:spLocks noGrp="1"/>
          </p:cNvSpPr>
          <p:nvPr>
            <p:ph type="subTitle" idx="1"/>
          </p:nvPr>
        </p:nvSpPr>
        <p:spPr bwMode="gray">
          <a:xfrm>
            <a:off x="359531" y="5470289"/>
            <a:ext cx="8425693" cy="288032"/>
          </a:xfrm>
        </p:spPr>
        <p:txBody>
          <a:bodyPr>
            <a:noAutofit/>
          </a:bodyPr>
          <a:lstStyle>
            <a:lvl1pPr marL="0" indent="0" algn="l">
              <a:buNone/>
              <a:defRPr b="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p>
        </p:txBody>
      </p:sp>
      <p:cxnSp>
        <p:nvCxnSpPr>
          <p:cNvPr id="9" name="Gerade Verbindung 8"/>
          <p:cNvCxnSpPr/>
          <p:nvPr userDrawn="1"/>
        </p:nvCxnSpPr>
        <p:spPr bwMode="gray">
          <a:xfrm flipH="1">
            <a:off x="-360548"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360548"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9252520"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flipH="1">
            <a:off x="9252520"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8645339"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4552764"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4338036"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232761"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16200000" flipH="1">
            <a:off x="8645339"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16200000" flipH="1">
            <a:off x="4552764"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16200000" flipH="1">
            <a:off x="4338036"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16200000" flipH="1">
            <a:off x="232761"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5" name="Grafik 2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2480" y="129600"/>
            <a:ext cx="3167672" cy="1643790"/>
          </a:xfrm>
          <a:prstGeom prst="rect">
            <a:avLst/>
          </a:prstGeom>
        </p:spPr>
      </p:pic>
      <p:pic>
        <p:nvPicPr>
          <p:cNvPr id="26" name="Grafik 2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43847" y="129600"/>
            <a:ext cx="4158372" cy="1643791"/>
          </a:xfrm>
          <a:prstGeom prst="rect">
            <a:avLst/>
          </a:prstGeom>
        </p:spPr>
      </p:pic>
    </p:spTree>
    <p:extLst>
      <p:ext uri="{BB962C8B-B14F-4D97-AF65-F5344CB8AC3E}">
        <p14:creationId xmlns:p14="http://schemas.microsoft.com/office/powerpoint/2010/main" val="2902964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32526654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cxnSp>
        <p:nvCxnSpPr>
          <p:cNvPr id="5" name="Gerade Verbindung 4"/>
          <p:cNvCxnSpPr/>
          <p:nvPr userDrawn="1"/>
        </p:nvCxnSpPr>
        <p:spPr bwMode="gray">
          <a:xfrm flipH="1">
            <a:off x="-360548"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userDrawn="1"/>
        </p:nvCxnSpPr>
        <p:spPr bwMode="gray">
          <a:xfrm flipH="1">
            <a:off x="-360548"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bwMode="gray">
          <a:xfrm flipH="1">
            <a:off x="9252520"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9252520"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rot="16200000" flipH="1">
            <a:off x="8645339"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rot="16200000" flipH="1">
            <a:off x="4552764"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rot="16200000" flipH="1">
            <a:off x="4338036"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rot="16200000" flipH="1">
            <a:off x="232761"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8645339"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4552764"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4338036"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232761"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132" name="Picture 12" descr="C:\screenmakers\Kunden\kleinerundbold\Henkes_HSB_Master\PPT_Klassisch\Bilder\Kapitel.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0" y="0"/>
            <a:ext cx="9144000" cy="6858558"/>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p:cNvSpPr txBox="1"/>
          <p:nvPr userDrawn="1"/>
        </p:nvSpPr>
        <p:spPr bwMode="gray">
          <a:xfrm>
            <a:off x="358775" y="656692"/>
            <a:ext cx="1044873" cy="430887"/>
          </a:xfrm>
          <a:prstGeom prst="rect">
            <a:avLst/>
          </a:prstGeom>
          <a:noFill/>
        </p:spPr>
        <p:txBody>
          <a:bodyPr wrap="square" lIns="0" tIns="0" rIns="0" bIns="0" rtlCol="0">
            <a:noAutofit/>
          </a:bodyPr>
          <a:lstStyle/>
          <a:p>
            <a:r>
              <a:rPr lang="de-DE" sz="2800">
                <a:solidFill>
                  <a:schemeClr val="bg1"/>
                </a:solidFill>
              </a:rPr>
              <a:t>Inhalt</a:t>
            </a:r>
          </a:p>
        </p:txBody>
      </p:sp>
      <p:sp>
        <p:nvSpPr>
          <p:cNvPr id="24" name="Inhaltsplatzhalter 23"/>
          <p:cNvSpPr>
            <a:spLocks noGrp="1"/>
          </p:cNvSpPr>
          <p:nvPr>
            <p:ph sz="quarter" idx="10"/>
          </p:nvPr>
        </p:nvSpPr>
        <p:spPr>
          <a:xfrm>
            <a:off x="358775" y="1376362"/>
            <a:ext cx="8424000" cy="4789487"/>
          </a:xfrm>
        </p:spPr>
        <p:txBody>
          <a:bodyPr>
            <a:noAutofit/>
          </a:bodyPr>
          <a:lstStyle>
            <a:lvl1pPr marL="360000" indent="-360000">
              <a:buFont typeface="Wingdings" charset="2"/>
              <a:buAutoNum type="arabicPlain"/>
              <a:defRPr>
                <a:solidFill>
                  <a:srgbClr val="FFFFFF"/>
                </a:solidFill>
              </a:defRPr>
            </a:lvl1pPr>
            <a:lvl2pPr marL="360363" indent="179388">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de-DE"/>
              <a:t>Mastertextformat bearbeiten</a:t>
            </a:r>
          </a:p>
          <a:p>
            <a:pPr lvl="1"/>
            <a:r>
              <a:rPr lang="de-DE"/>
              <a:t>Zweite Ebene</a:t>
            </a:r>
          </a:p>
        </p:txBody>
      </p:sp>
      <p:pic>
        <p:nvPicPr>
          <p:cNvPr id="20" name="Grafik 1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495200" y="-28800"/>
            <a:ext cx="1382258" cy="717290"/>
          </a:xfrm>
          <a:prstGeom prst="rect">
            <a:avLst/>
          </a:prstGeom>
        </p:spPr>
      </p:pic>
    </p:spTree>
    <p:extLst>
      <p:ext uri="{BB962C8B-B14F-4D97-AF65-F5344CB8AC3E}">
        <p14:creationId xmlns:p14="http://schemas.microsoft.com/office/powerpoint/2010/main" val="137161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Kapiteltrennfolie">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userDrawn="1">
            <p:custDataLst>
              <p:tags r:id="rId1"/>
            </p:custDataLst>
            <p:extLst>
              <p:ext uri="{D42A27DB-BD31-4B8C-83A1-F6EECF244321}">
                <p14:modId xmlns:p14="http://schemas.microsoft.com/office/powerpoint/2010/main" val="11739100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7" name="Objekt 6"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12" descr="C:\screenmakers\Kunden\kleinerundbold\Henkes_HSB_Master\PPT_Klassisch\Bilder\Kapitel.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0" y="0"/>
            <a:ext cx="9144000" cy="685855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bwMode="gray">
          <a:xfrm>
            <a:off x="363994" y="1952836"/>
            <a:ext cx="8424000" cy="792088"/>
          </a:xfrm>
        </p:spPr>
        <p:txBody>
          <a:bodyPr anchor="b">
            <a:noAutofit/>
          </a:bodyPr>
          <a:lstStyle>
            <a:lvl1pPr algn="l">
              <a:defRPr sz="2800" b="0" cap="none" baseline="0">
                <a:solidFill>
                  <a:schemeClr val="bg1"/>
                </a:solidFill>
              </a:defRPr>
            </a:lvl1pPr>
          </a:lstStyle>
          <a:p>
            <a:r>
              <a:rPr lang="de-DE"/>
              <a:t>Mastertitelformat bearbeiten</a:t>
            </a:r>
          </a:p>
        </p:txBody>
      </p:sp>
      <p:sp>
        <p:nvSpPr>
          <p:cNvPr id="3" name="Textplatzhalter 2"/>
          <p:cNvSpPr>
            <a:spLocks noGrp="1"/>
          </p:cNvSpPr>
          <p:nvPr>
            <p:ph type="body" idx="1"/>
          </p:nvPr>
        </p:nvSpPr>
        <p:spPr bwMode="gray">
          <a:xfrm>
            <a:off x="358775" y="2816931"/>
            <a:ext cx="8424000" cy="684000"/>
          </a:xfrm>
        </p:spPr>
        <p:txBody>
          <a:bodyPr anchor="t">
            <a:noAutofit/>
          </a:bodyPr>
          <a:lstStyle>
            <a:lvl1pPr marL="0" indent="0">
              <a:buNone/>
              <a:defRPr sz="2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cxnSp>
        <p:nvCxnSpPr>
          <p:cNvPr id="9" name="Gerade Verbindung 8"/>
          <p:cNvCxnSpPr/>
          <p:nvPr userDrawn="1"/>
        </p:nvCxnSpPr>
        <p:spPr bwMode="gray">
          <a:xfrm flipH="1">
            <a:off x="-360548"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flipH="1">
            <a:off x="-360548"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flipH="1">
            <a:off x="9252520"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flipH="1">
            <a:off x="9252520"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rot="16200000" flipH="1">
            <a:off x="8645339"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4552764"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4338036"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232761"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8645339"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rot="16200000" flipH="1">
            <a:off x="4552764"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rot="16200000" flipH="1">
            <a:off x="4338036"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bwMode="gray">
          <a:xfrm rot="16200000" flipH="1">
            <a:off x="232761"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Grafik 2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495200" y="-28800"/>
            <a:ext cx="1382258" cy="717290"/>
          </a:xfrm>
          <a:prstGeom prst="rect">
            <a:avLst/>
          </a:prstGeom>
        </p:spPr>
      </p:pic>
    </p:spTree>
    <p:extLst>
      <p:ext uri="{BB962C8B-B14F-4D97-AF65-F5344CB8AC3E}">
        <p14:creationId xmlns:p14="http://schemas.microsoft.com/office/powerpoint/2010/main" val="423015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Tex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29334794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Datumsplatzhalter 3"/>
          <p:cNvSpPr>
            <a:spLocks noGrp="1"/>
          </p:cNvSpPr>
          <p:nvPr>
            <p:ph type="dt" sz="half" idx="10"/>
          </p:nvPr>
        </p:nvSpPr>
        <p:spPr bwMode="gray"/>
        <p:txBody>
          <a:bodyPr/>
          <a:lstStyle>
            <a:lvl1pPr>
              <a:defRPr/>
            </a:lvl1pPr>
          </a:lstStyle>
          <a:p>
            <a:fld id="{DB4D7AD4-DE3A-48F7-A4A2-9CA30D89BA42}" type="datetime1">
              <a:rPr lang="de-DE" smtClean="0"/>
              <a:t>27.06.2025</a:t>
            </a:fld>
            <a:endParaRPr lang="de-DE"/>
          </a:p>
        </p:txBody>
      </p:sp>
      <p:sp>
        <p:nvSpPr>
          <p:cNvPr id="5" name="Fußzeilenplatzhalter 4"/>
          <p:cNvSpPr>
            <a:spLocks noGrp="1"/>
          </p:cNvSpPr>
          <p:nvPr>
            <p:ph type="ftr" sz="quarter" idx="11"/>
          </p:nvPr>
        </p:nvSpPr>
        <p:spPr bwMode="gray"/>
        <p:txBody>
          <a:bodyPr/>
          <a:lstStyle>
            <a:lvl1pPr>
              <a:defRPr/>
            </a:lvl1pPr>
          </a:lstStyle>
          <a:p>
            <a:r>
              <a:rPr lang="de-DE"/>
              <a:t>Name der Präsentation, Name des Sprechers ©HSB</a:t>
            </a:r>
          </a:p>
        </p:txBody>
      </p:sp>
      <p:sp>
        <p:nvSpPr>
          <p:cNvPr id="6" name="Foliennummernplatzhalter 5"/>
          <p:cNvSpPr>
            <a:spLocks noGrp="1"/>
          </p:cNvSpPr>
          <p:nvPr>
            <p:ph type="sldNum" sz="quarter" idx="12"/>
          </p:nvPr>
        </p:nvSpPr>
        <p:spPr bwMode="gray"/>
        <p:txBody>
          <a:bodyPr/>
          <a:lstStyle>
            <a:lvl1pPr>
              <a:defRPr/>
            </a:lvl1pPr>
          </a:lstStyle>
          <a:p>
            <a:fld id="{58444F55-0981-4E9E-8F6B-2F7546EE58D7}" type="slidenum">
              <a:rPr lang="de-DE" smtClean="0"/>
              <a:pPr/>
              <a:t>‹Nr.›</a:t>
            </a:fld>
            <a:endParaRPr lang="de-DE"/>
          </a:p>
        </p:txBody>
      </p:sp>
      <p:sp>
        <p:nvSpPr>
          <p:cNvPr id="7" name="Titel 6"/>
          <p:cNvSpPr>
            <a:spLocks noGrp="1"/>
          </p:cNvSpPr>
          <p:nvPr>
            <p:ph type="title"/>
          </p:nvPr>
        </p:nvSpPr>
        <p:spPr/>
        <p:txBody>
          <a:bodyPr/>
          <a:lstStyle/>
          <a:p>
            <a:r>
              <a:rPr lang="de-DE"/>
              <a:t>Mastertitelformat bearbeiten</a:t>
            </a:r>
          </a:p>
        </p:txBody>
      </p:sp>
      <p:sp>
        <p:nvSpPr>
          <p:cNvPr id="11" name="Textplatzhalter 10"/>
          <p:cNvSpPr>
            <a:spLocks noGrp="1"/>
          </p:cNvSpPr>
          <p:nvPr>
            <p:ph type="body" sz="quarter" idx="13"/>
          </p:nvPr>
        </p:nvSpPr>
        <p:spPr>
          <a:xfrm>
            <a:off x="358775" y="1376363"/>
            <a:ext cx="8424000" cy="47894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154324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spaltiger Tex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8810317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Datumsplatzhalter 4"/>
          <p:cNvSpPr>
            <a:spLocks noGrp="1"/>
          </p:cNvSpPr>
          <p:nvPr>
            <p:ph type="dt" sz="half" idx="10"/>
          </p:nvPr>
        </p:nvSpPr>
        <p:spPr bwMode="gray"/>
        <p:txBody>
          <a:bodyPr/>
          <a:lstStyle>
            <a:lvl1pPr>
              <a:defRPr/>
            </a:lvl1pPr>
          </a:lstStyle>
          <a:p>
            <a:fld id="{7E01F34A-062E-4E19-8FEE-FB0238332474}" type="datetime1">
              <a:rPr lang="de-DE" smtClean="0"/>
              <a:t>27.06.2025</a:t>
            </a:fld>
            <a:endParaRPr lang="de-DE"/>
          </a:p>
        </p:txBody>
      </p:sp>
      <p:sp>
        <p:nvSpPr>
          <p:cNvPr id="6" name="Fußzeilenplatzhalter 5"/>
          <p:cNvSpPr>
            <a:spLocks noGrp="1"/>
          </p:cNvSpPr>
          <p:nvPr>
            <p:ph type="ftr" sz="quarter" idx="11"/>
          </p:nvPr>
        </p:nvSpPr>
        <p:spPr bwMode="gray"/>
        <p:txBody>
          <a:bodyPr/>
          <a:lstStyle>
            <a:lvl1pPr>
              <a:defRPr/>
            </a:lvl1pPr>
          </a:lstStyle>
          <a:p>
            <a:r>
              <a:rPr lang="de-DE"/>
              <a:t>Name der Präsentation, Name des Sprechers ©HSB</a:t>
            </a:r>
          </a:p>
        </p:txBody>
      </p:sp>
      <p:sp>
        <p:nvSpPr>
          <p:cNvPr id="7" name="Foliennummernplatzhalter 6"/>
          <p:cNvSpPr>
            <a:spLocks noGrp="1"/>
          </p:cNvSpPr>
          <p:nvPr>
            <p:ph type="sldNum" sz="quarter" idx="12"/>
          </p:nvPr>
        </p:nvSpPr>
        <p:spPr bwMode="gray"/>
        <p:txBody>
          <a:bodyPr/>
          <a:lstStyle>
            <a:lvl1pPr>
              <a:defRPr/>
            </a:lvl1pPr>
          </a:lstStyle>
          <a:p>
            <a:fld id="{58444F55-0981-4E9E-8F6B-2F7546EE58D7}" type="slidenum">
              <a:rPr lang="de-DE" smtClean="0"/>
              <a:pPr/>
              <a:t>‹Nr.›</a:t>
            </a:fld>
            <a:endParaRPr lang="de-DE"/>
          </a:p>
        </p:txBody>
      </p:sp>
      <p:sp>
        <p:nvSpPr>
          <p:cNvPr id="11" name="Textplatzhalter 10"/>
          <p:cNvSpPr>
            <a:spLocks noGrp="1"/>
          </p:cNvSpPr>
          <p:nvPr>
            <p:ph type="body" sz="quarter" idx="15"/>
          </p:nvPr>
        </p:nvSpPr>
        <p:spPr>
          <a:xfrm>
            <a:off x="358775" y="1376363"/>
            <a:ext cx="4105275" cy="47894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3" name="Textplatzhalter 10"/>
          <p:cNvSpPr>
            <a:spLocks noGrp="1"/>
          </p:cNvSpPr>
          <p:nvPr>
            <p:ph type="body" sz="quarter" idx="16"/>
          </p:nvPr>
        </p:nvSpPr>
        <p:spPr>
          <a:xfrm>
            <a:off x="4679950" y="1376363"/>
            <a:ext cx="4105275" cy="47894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itel 3"/>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529119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und Bild">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31627498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bwMode="gray"/>
        <p:txBody>
          <a:bodyPr/>
          <a:lstStyle>
            <a:lvl1pPr>
              <a:defRPr/>
            </a:lvl1pPr>
          </a:lstStyle>
          <a:p>
            <a:r>
              <a:rPr lang="de-DE"/>
              <a:t>Mastertitelformat bearbeiten</a:t>
            </a:r>
          </a:p>
        </p:txBody>
      </p:sp>
      <p:sp>
        <p:nvSpPr>
          <p:cNvPr id="5" name="Datumsplatzhalter 4"/>
          <p:cNvSpPr>
            <a:spLocks noGrp="1"/>
          </p:cNvSpPr>
          <p:nvPr>
            <p:ph type="dt" sz="half" idx="10"/>
          </p:nvPr>
        </p:nvSpPr>
        <p:spPr bwMode="gray"/>
        <p:txBody>
          <a:bodyPr/>
          <a:lstStyle>
            <a:lvl1pPr>
              <a:defRPr/>
            </a:lvl1pPr>
          </a:lstStyle>
          <a:p>
            <a:fld id="{9B81120F-11EE-4C21-ABBF-87B6DBC668D7}" type="datetime1">
              <a:rPr lang="de-DE" smtClean="0"/>
              <a:t>27.06.2025</a:t>
            </a:fld>
            <a:endParaRPr lang="de-DE"/>
          </a:p>
        </p:txBody>
      </p:sp>
      <p:sp>
        <p:nvSpPr>
          <p:cNvPr id="6" name="Fußzeilenplatzhalter 5"/>
          <p:cNvSpPr>
            <a:spLocks noGrp="1"/>
          </p:cNvSpPr>
          <p:nvPr>
            <p:ph type="ftr" sz="quarter" idx="11"/>
          </p:nvPr>
        </p:nvSpPr>
        <p:spPr bwMode="gray"/>
        <p:txBody>
          <a:bodyPr/>
          <a:lstStyle>
            <a:lvl1pPr>
              <a:defRPr/>
            </a:lvl1pPr>
          </a:lstStyle>
          <a:p>
            <a:r>
              <a:rPr lang="de-DE"/>
              <a:t>Name der Präsentation, Name des Sprechers ©HSB</a:t>
            </a:r>
          </a:p>
        </p:txBody>
      </p:sp>
      <p:sp>
        <p:nvSpPr>
          <p:cNvPr id="7" name="Foliennummernplatzhalter 6"/>
          <p:cNvSpPr>
            <a:spLocks noGrp="1"/>
          </p:cNvSpPr>
          <p:nvPr>
            <p:ph type="sldNum" sz="quarter" idx="12"/>
          </p:nvPr>
        </p:nvSpPr>
        <p:spPr bwMode="gray"/>
        <p:txBody>
          <a:bodyPr/>
          <a:lstStyle>
            <a:lvl1pPr>
              <a:defRPr/>
            </a:lvl1pPr>
          </a:lstStyle>
          <a:p>
            <a:fld id="{58444F55-0981-4E9E-8F6B-2F7546EE58D7}" type="slidenum">
              <a:rPr lang="de-DE" smtClean="0"/>
              <a:pPr/>
              <a:t>‹Nr.›</a:t>
            </a:fld>
            <a:endParaRPr lang="de-DE"/>
          </a:p>
        </p:txBody>
      </p:sp>
      <p:sp>
        <p:nvSpPr>
          <p:cNvPr id="4" name="Bildplatzhalter 3"/>
          <p:cNvSpPr>
            <a:spLocks noGrp="1"/>
          </p:cNvSpPr>
          <p:nvPr>
            <p:ph type="pic" sz="quarter" idx="15"/>
          </p:nvPr>
        </p:nvSpPr>
        <p:spPr bwMode="gray">
          <a:xfrm>
            <a:off x="4679950" y="1449388"/>
            <a:ext cx="4105275" cy="4716462"/>
          </a:xfrm>
          <a:solidFill>
            <a:schemeClr val="bg1">
              <a:lumMod val="85000"/>
            </a:schemeClr>
          </a:solidFill>
        </p:spPr>
        <p:txBody>
          <a:bodyPr/>
          <a:lstStyle>
            <a:lvl1pPr>
              <a:spcBef>
                <a:spcPts val="0"/>
              </a:spcBef>
              <a:spcAft>
                <a:spcPts val="0"/>
              </a:spcAft>
              <a:defRPr/>
            </a:lvl1pPr>
          </a:lstStyle>
          <a:p>
            <a:r>
              <a:rPr lang="de-DE"/>
              <a:t>Bild durch Klicken auf Symbol hinzufügen</a:t>
            </a:r>
          </a:p>
        </p:txBody>
      </p:sp>
      <p:sp>
        <p:nvSpPr>
          <p:cNvPr id="9" name="Textplatzhalter 10"/>
          <p:cNvSpPr>
            <a:spLocks noGrp="1"/>
          </p:cNvSpPr>
          <p:nvPr>
            <p:ph type="body" sz="quarter" idx="16"/>
          </p:nvPr>
        </p:nvSpPr>
        <p:spPr>
          <a:xfrm>
            <a:off x="358775" y="1376363"/>
            <a:ext cx="4105275" cy="478948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65199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ollflächiges Bi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19999620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2" name="Objek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Bildplatzhalter 3"/>
          <p:cNvSpPr>
            <a:spLocks noGrp="1"/>
          </p:cNvSpPr>
          <p:nvPr>
            <p:ph type="pic" sz="quarter" idx="16"/>
          </p:nvPr>
        </p:nvSpPr>
        <p:spPr bwMode="gray">
          <a:xfrm>
            <a:off x="620" y="590550"/>
            <a:ext cx="9143380" cy="6267450"/>
          </a:xfrm>
          <a:solidFill>
            <a:schemeClr val="bg1">
              <a:lumMod val="85000"/>
            </a:schemeClr>
          </a:solidFill>
        </p:spPr>
        <p:txBody>
          <a:bodyPr/>
          <a:lstStyle>
            <a:lvl1pPr>
              <a:spcBef>
                <a:spcPts val="0"/>
              </a:spcBef>
              <a:defRPr/>
            </a:lvl1pPr>
          </a:lstStyle>
          <a:p>
            <a:r>
              <a:rPr lang="de-DE"/>
              <a:t>Bild durch Klicken auf Symbol hinzufügen</a:t>
            </a:r>
          </a:p>
        </p:txBody>
      </p:sp>
    </p:spTree>
    <p:extLst>
      <p:ext uri="{BB962C8B-B14F-4D97-AF65-F5344CB8AC3E}">
        <p14:creationId xmlns:p14="http://schemas.microsoft.com/office/powerpoint/2010/main" val="2062639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Zitat">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55882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2" name="Objek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6" name="Picture 12" descr="C:\screenmakers\Kunden\kleinerundbold\Henkes_HSB_Master\PPT_Klassisch\Bilder\Kapitel.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0" y="0"/>
            <a:ext cx="9144000" cy="6858558"/>
          </a:xfrm>
          <a:prstGeom prst="rect">
            <a:avLst/>
          </a:prstGeom>
          <a:noFill/>
          <a:extLst>
            <a:ext uri="{909E8E84-426E-40DD-AFC4-6F175D3DCCD1}">
              <a14:hiddenFill xmlns:a14="http://schemas.microsoft.com/office/drawing/2010/main">
                <a:solidFill>
                  <a:srgbClr val="FFFFFF"/>
                </a:solidFill>
              </a14:hiddenFill>
            </a:ext>
          </a:extLst>
        </p:spPr>
      </p:pic>
      <p:sp>
        <p:nvSpPr>
          <p:cNvPr id="5" name="Textplatzhalter 4"/>
          <p:cNvSpPr>
            <a:spLocks noGrp="1"/>
          </p:cNvSpPr>
          <p:nvPr>
            <p:ph type="body" sz="quarter" idx="10" hasCustomPrompt="1"/>
          </p:nvPr>
        </p:nvSpPr>
        <p:spPr bwMode="gray">
          <a:xfrm>
            <a:off x="358776" y="2852936"/>
            <a:ext cx="8426450" cy="2124236"/>
          </a:xfrm>
        </p:spPr>
        <p:txBody>
          <a:bodyPr>
            <a:noAutofit/>
          </a:bodyPr>
          <a:lstStyle>
            <a:lvl1pPr marL="0" indent="0" algn="ctr">
              <a:spcAft>
                <a:spcPts val="0"/>
              </a:spcAft>
              <a:buFont typeface="Arial" panose="020B0604020202020204" pitchFamily="34" charset="0"/>
              <a:buNone/>
              <a:defRPr sz="2800" b="0">
                <a:solidFill>
                  <a:schemeClr val="bg1"/>
                </a:solidFill>
              </a:defRPr>
            </a:lvl1pPr>
            <a:lvl2pPr marL="0" indent="0" algn="ctr">
              <a:spcAft>
                <a:spcPts val="0"/>
              </a:spcAft>
              <a:buFont typeface="Arial" panose="020B0604020202020204" pitchFamily="34" charset="0"/>
              <a:buNone/>
              <a:defRPr sz="1600" b="0">
                <a:solidFill>
                  <a:schemeClr val="bg1"/>
                </a:solidFill>
              </a:defRPr>
            </a:lvl2pPr>
            <a:lvl3pPr marL="0" indent="0" algn="l">
              <a:spcAft>
                <a:spcPts val="0"/>
              </a:spcAft>
              <a:buNone/>
              <a:defRPr sz="1600" b="0">
                <a:solidFill>
                  <a:schemeClr val="bg1"/>
                </a:solidFill>
              </a:defRPr>
            </a:lvl3pPr>
            <a:lvl4pPr marL="0" indent="0" algn="l">
              <a:spcAft>
                <a:spcPts val="0"/>
              </a:spcAft>
              <a:buNone/>
              <a:defRPr sz="1600" b="0">
                <a:solidFill>
                  <a:schemeClr val="bg1"/>
                </a:solidFill>
              </a:defRPr>
            </a:lvl4pPr>
            <a:lvl5pPr marL="0" indent="0" algn="l">
              <a:spcAft>
                <a:spcPts val="0"/>
              </a:spcAft>
              <a:buNone/>
              <a:defRPr sz="1600" b="0">
                <a:solidFill>
                  <a:schemeClr val="bg1"/>
                </a:solidFill>
              </a:defRPr>
            </a:lvl5pPr>
          </a:lstStyle>
          <a:p>
            <a:pPr lvl="0"/>
            <a:r>
              <a:rPr lang="de-DE"/>
              <a:t>Zitat bearbeiten</a:t>
            </a:r>
          </a:p>
          <a:p>
            <a:pPr lvl="1"/>
            <a:r>
              <a:rPr lang="de-DE"/>
              <a:t>Zitat 16pt</a:t>
            </a:r>
          </a:p>
        </p:txBody>
      </p:sp>
      <p:cxnSp>
        <p:nvCxnSpPr>
          <p:cNvPr id="7" name="Gerade Verbindung 6"/>
          <p:cNvCxnSpPr/>
          <p:nvPr userDrawn="1"/>
        </p:nvCxnSpPr>
        <p:spPr bwMode="gray">
          <a:xfrm flipH="1">
            <a:off x="-360548"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userDrawn="1"/>
        </p:nvCxnSpPr>
        <p:spPr bwMode="gray">
          <a:xfrm flipH="1">
            <a:off x="-360548"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bwMode="gray">
          <a:xfrm flipH="1">
            <a:off x="9252520"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bwMode="gray">
          <a:xfrm flipH="1">
            <a:off x="9252520"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bwMode="gray">
          <a:xfrm rot="16200000" flipH="1">
            <a:off x="8645339"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bwMode="gray">
          <a:xfrm rot="16200000" flipH="1">
            <a:off x="4552764"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bwMode="gray">
          <a:xfrm rot="16200000" flipH="1">
            <a:off x="4338036"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rot="16200000" flipH="1">
            <a:off x="232761"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rot="16200000" flipH="1">
            <a:off x="8645339"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rot="16200000" flipH="1">
            <a:off x="4552764"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rot="16200000" flipH="1">
            <a:off x="4338036"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rot="16200000" flipH="1">
            <a:off x="232761"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0" name="Grafik 1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495200" y="-28800"/>
            <a:ext cx="1382258" cy="717290"/>
          </a:xfrm>
          <a:prstGeom prst="rect">
            <a:avLst/>
          </a:prstGeom>
        </p:spPr>
      </p:pic>
    </p:spTree>
    <p:extLst>
      <p:ext uri="{BB962C8B-B14F-4D97-AF65-F5344CB8AC3E}">
        <p14:creationId xmlns:p14="http://schemas.microsoft.com/office/powerpoint/2010/main" val="879567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3"/>
            </p:custDataLst>
            <p:extLst>
              <p:ext uri="{D42A27DB-BD31-4B8C-83A1-F6EECF244321}">
                <p14:modId xmlns:p14="http://schemas.microsoft.com/office/powerpoint/2010/main" val="11626333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14" imgW="270" imgH="270" progId="TCLayout.ActiveDocument.1">
                  <p:embed/>
                </p:oleObj>
              </mc:Choice>
              <mc:Fallback>
                <p:oleObj name="think-cell Folie" r:id="rId14" imgW="270" imgH="270" progId="TCLayout.ActiveDocument.1">
                  <p:embed/>
                  <p:pic>
                    <p:nvPicPr>
                      <p:cNvPr id="7" name="Objekt 6" hidden="1"/>
                      <p:cNvPicPr/>
                      <p:nvPr/>
                    </p:nvPicPr>
                    <p:blipFill>
                      <a:blip r:embed="rId15"/>
                      <a:stretch>
                        <a:fillRect/>
                      </a:stretch>
                    </p:blipFill>
                    <p:spPr>
                      <a:xfrm>
                        <a:off x="1588" y="1588"/>
                        <a:ext cx="1587" cy="1587"/>
                      </a:xfrm>
                      <a:prstGeom prst="rect">
                        <a:avLst/>
                      </a:prstGeom>
                    </p:spPr>
                  </p:pic>
                </p:oleObj>
              </mc:Fallback>
            </mc:AlternateContent>
          </a:graphicData>
        </a:graphic>
      </p:graphicFrame>
      <p:pic>
        <p:nvPicPr>
          <p:cNvPr id="10" name="Picture 2" descr="C:\screenmakers\Kunden\kleinerundbold\Henkes_HSB_Master\PPT_Klassisch\Bilder\Inhalt.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gray">
          <a:xfrm>
            <a:off x="1" y="0"/>
            <a:ext cx="9144000" cy="6858558"/>
          </a:xfrm>
          <a:prstGeom prst="rect">
            <a:avLst/>
          </a:prstGeom>
          <a:noFill/>
          <a:extLst>
            <a:ext uri="{909E8E84-426E-40DD-AFC4-6F175D3DCCD1}">
              <a14:hiddenFill xmlns:a14="http://schemas.microsoft.com/office/drawing/2010/main">
                <a:solidFill>
                  <a:srgbClr val="FFFFFF"/>
                </a:solidFill>
              </a14:hiddenFill>
            </a:ext>
          </a:extLst>
        </p:spPr>
      </p:pic>
      <p:sp>
        <p:nvSpPr>
          <p:cNvPr id="4" name="Datumsplatzhalter 3"/>
          <p:cNvSpPr>
            <a:spLocks noGrp="1"/>
          </p:cNvSpPr>
          <p:nvPr>
            <p:ph type="dt" sz="half" idx="2"/>
          </p:nvPr>
        </p:nvSpPr>
        <p:spPr bwMode="gray">
          <a:xfrm>
            <a:off x="7416316" y="6392354"/>
            <a:ext cx="765448" cy="168994"/>
          </a:xfrm>
          <a:prstGeom prst="rect">
            <a:avLst/>
          </a:prstGeom>
        </p:spPr>
        <p:txBody>
          <a:bodyPr vert="horz" lIns="0" tIns="0" rIns="0" bIns="0" rtlCol="0" anchor="ctr"/>
          <a:lstStyle>
            <a:lvl1pPr algn="r">
              <a:defRPr sz="1000">
                <a:solidFill>
                  <a:schemeClr val="bg2"/>
                </a:solidFill>
              </a:defRPr>
            </a:lvl1pPr>
          </a:lstStyle>
          <a:p>
            <a:fld id="{83AA72F1-85F3-459E-94EC-0A58496C6808}" type="datetime1">
              <a:rPr lang="de-DE" smtClean="0"/>
              <a:t>27.06.2025</a:t>
            </a:fld>
            <a:endParaRPr lang="de-DE"/>
          </a:p>
        </p:txBody>
      </p:sp>
      <p:sp>
        <p:nvSpPr>
          <p:cNvPr id="5" name="Fußzeilenplatzhalter 4"/>
          <p:cNvSpPr>
            <a:spLocks noGrp="1"/>
          </p:cNvSpPr>
          <p:nvPr>
            <p:ph type="ftr" sz="quarter" idx="3"/>
          </p:nvPr>
        </p:nvSpPr>
        <p:spPr bwMode="gray">
          <a:xfrm>
            <a:off x="358774" y="6392354"/>
            <a:ext cx="6805514" cy="168994"/>
          </a:xfrm>
          <a:prstGeom prst="rect">
            <a:avLst/>
          </a:prstGeom>
        </p:spPr>
        <p:txBody>
          <a:bodyPr vert="horz" lIns="0" tIns="0" rIns="0" bIns="0" rtlCol="0" anchor="ctr"/>
          <a:lstStyle>
            <a:lvl1pPr algn="l">
              <a:defRPr sz="1000">
                <a:solidFill>
                  <a:schemeClr val="bg2"/>
                </a:solidFill>
              </a:defRPr>
            </a:lvl1pPr>
          </a:lstStyle>
          <a:p>
            <a:r>
              <a:rPr lang="de-DE"/>
              <a:t>Name der Präsentation, Name des Sprechers ©HSB</a:t>
            </a:r>
          </a:p>
        </p:txBody>
      </p:sp>
      <p:sp>
        <p:nvSpPr>
          <p:cNvPr id="6" name="Foliennummernplatzhalter 5"/>
          <p:cNvSpPr>
            <a:spLocks noGrp="1"/>
          </p:cNvSpPr>
          <p:nvPr>
            <p:ph type="sldNum" sz="quarter" idx="4"/>
          </p:nvPr>
        </p:nvSpPr>
        <p:spPr bwMode="gray">
          <a:xfrm>
            <a:off x="8388423" y="6392354"/>
            <a:ext cx="391989" cy="168994"/>
          </a:xfrm>
          <a:prstGeom prst="rect">
            <a:avLst/>
          </a:prstGeom>
        </p:spPr>
        <p:txBody>
          <a:bodyPr vert="horz" lIns="0" tIns="0" rIns="0" bIns="0" rtlCol="0" anchor="ctr"/>
          <a:lstStyle>
            <a:lvl1pPr algn="r">
              <a:defRPr sz="1000">
                <a:solidFill>
                  <a:schemeClr val="bg2"/>
                </a:solidFill>
              </a:defRPr>
            </a:lvl1pPr>
          </a:lstStyle>
          <a:p>
            <a:fld id="{58444F55-0981-4E9E-8F6B-2F7546EE58D7}" type="slidenum">
              <a:rPr lang="de-DE" smtClean="0"/>
              <a:pPr/>
              <a:t>‹Nr.›</a:t>
            </a:fld>
            <a:endParaRPr lang="de-DE"/>
          </a:p>
        </p:txBody>
      </p:sp>
      <p:sp>
        <p:nvSpPr>
          <p:cNvPr id="3" name="Textplatzhalter 2"/>
          <p:cNvSpPr>
            <a:spLocks noGrp="1"/>
          </p:cNvSpPr>
          <p:nvPr>
            <p:ph type="body" idx="1"/>
          </p:nvPr>
        </p:nvSpPr>
        <p:spPr bwMode="gray">
          <a:xfrm>
            <a:off x="358775" y="1376363"/>
            <a:ext cx="8425694" cy="4789487"/>
          </a:xfrm>
          <a:prstGeom prst="rect">
            <a:avLst/>
          </a:prstGeom>
        </p:spPr>
        <p:txBody>
          <a:bodyPr vert="horz" lIns="0" tIns="0" rIns="0" bIns="0" rtlCol="0" anchor="t">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Titelplatzhalter 1"/>
          <p:cNvSpPr>
            <a:spLocks noGrp="1"/>
          </p:cNvSpPr>
          <p:nvPr>
            <p:ph type="title"/>
          </p:nvPr>
        </p:nvSpPr>
        <p:spPr bwMode="gray">
          <a:xfrm>
            <a:off x="358775" y="584684"/>
            <a:ext cx="8424000" cy="612000"/>
          </a:xfrm>
          <a:prstGeom prst="rect">
            <a:avLst/>
          </a:prstGeom>
        </p:spPr>
        <p:txBody>
          <a:bodyPr vert="horz" lIns="0" tIns="0" rIns="0" bIns="0" rtlCol="0" anchor="t">
            <a:noAutofit/>
          </a:bodyPr>
          <a:lstStyle/>
          <a:p>
            <a:r>
              <a:rPr lang="de-DE"/>
              <a:t>Titelmasterformat durch Klicken bearbeiten</a:t>
            </a:r>
          </a:p>
        </p:txBody>
      </p:sp>
      <p:cxnSp>
        <p:nvCxnSpPr>
          <p:cNvPr id="11" name="Gerade Verbindung 10"/>
          <p:cNvCxnSpPr/>
          <p:nvPr/>
        </p:nvCxnSpPr>
        <p:spPr bwMode="gray">
          <a:xfrm flipH="1">
            <a:off x="-360548"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p:nvCxnSpPr>
        <p:spPr bwMode="gray">
          <a:xfrm flipH="1">
            <a:off x="-360548"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p:nvCxnSpPr>
        <p:spPr bwMode="gray">
          <a:xfrm flipH="1">
            <a:off x="9252520" y="1449388"/>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bwMode="gray">
          <a:xfrm flipH="1">
            <a:off x="9252520" y="616585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bwMode="gray">
          <a:xfrm rot="16200000" flipH="1">
            <a:off x="8645339"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bwMode="gray">
          <a:xfrm rot="16200000" flipH="1">
            <a:off x="4552764"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bwMode="gray">
          <a:xfrm rot="16200000" flipH="1">
            <a:off x="4338036"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bwMode="gray">
          <a:xfrm rot="16200000" flipH="1">
            <a:off x="232761" y="-261411"/>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p:nvCxnSpPr>
        <p:spPr bwMode="gray">
          <a:xfrm rot="16200000" flipH="1">
            <a:off x="8645339"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p:nvCxnSpPr>
        <p:spPr bwMode="gray">
          <a:xfrm rot="16200000" flipH="1">
            <a:off x="4552764"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p:nvCxnSpPr>
        <p:spPr bwMode="gray">
          <a:xfrm rot="16200000" flipH="1">
            <a:off x="4338036"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p:nvCxnSpPr>
        <p:spPr bwMode="gray">
          <a:xfrm rot="16200000" flipH="1">
            <a:off x="232761" y="7119410"/>
            <a:ext cx="2520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Grafik 23"/>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495200" y="-28800"/>
            <a:ext cx="1382258" cy="717290"/>
          </a:xfrm>
          <a:prstGeom prst="rect">
            <a:avLst/>
          </a:prstGeom>
        </p:spPr>
      </p:pic>
    </p:spTree>
    <p:extLst>
      <p:ext uri="{BB962C8B-B14F-4D97-AF65-F5344CB8AC3E}">
        <p14:creationId xmlns:p14="http://schemas.microsoft.com/office/powerpoint/2010/main" val="27208483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1" r:id="rId4"/>
    <p:sldLayoutId id="2147483650" r:id="rId5"/>
    <p:sldLayoutId id="2147483652" r:id="rId6"/>
    <p:sldLayoutId id="2147483662" r:id="rId7"/>
    <p:sldLayoutId id="2147483663" r:id="rId8"/>
    <p:sldLayoutId id="2147483664" r:id="rId9"/>
    <p:sldLayoutId id="2147483654" r:id="rId10"/>
    <p:sldLayoutId id="2147483655" r:id="rId11"/>
  </p:sldLayoutIdLst>
  <p:hf hdr="0"/>
  <p:txStyles>
    <p:titleStyle>
      <a:lvl1pPr algn="l" defTabSz="914400" rtl="0" eaLnBrk="1" latinLnBrk="0" hangingPunct="1">
        <a:spcBef>
          <a:spcPct val="0"/>
        </a:spcBef>
        <a:buNone/>
        <a:defRPr sz="2000" kern="1200">
          <a:solidFill>
            <a:schemeClr val="bg2"/>
          </a:solidFill>
          <a:latin typeface="+mj-lt"/>
          <a:ea typeface="+mj-ea"/>
          <a:cs typeface="+mj-cs"/>
        </a:defRPr>
      </a:lvl1pPr>
    </p:titleStyle>
    <p:bodyStyle>
      <a:lvl1pPr marL="0" indent="0" algn="l" defTabSz="914400" rtl="0" eaLnBrk="1" latinLnBrk="0" hangingPunct="1">
        <a:spcBef>
          <a:spcPts val="200"/>
        </a:spcBef>
        <a:spcAft>
          <a:spcPts val="0"/>
        </a:spcAft>
        <a:buFont typeface="Arial" panose="020B0604020202020204" pitchFamily="34" charset="0"/>
        <a:buNone/>
        <a:defRPr sz="1600" b="0" kern="1200">
          <a:solidFill>
            <a:schemeClr val="bg2"/>
          </a:solidFill>
          <a:latin typeface="+mj-lt"/>
          <a:ea typeface="+mn-ea"/>
          <a:cs typeface="+mn-cs"/>
        </a:defRPr>
      </a:lvl1pPr>
      <a:lvl2pPr marL="180975" indent="-180975" algn="l" defTabSz="914400" rtl="0" eaLnBrk="1" latinLnBrk="0" hangingPunct="1">
        <a:spcBef>
          <a:spcPts val="200"/>
        </a:spcBef>
        <a:spcAft>
          <a:spcPts val="0"/>
        </a:spcAft>
        <a:buFont typeface="Wingdings" charset="2"/>
        <a:buChar char="§"/>
        <a:defRPr sz="1600" kern="1200">
          <a:solidFill>
            <a:schemeClr val="bg2"/>
          </a:solidFill>
          <a:latin typeface="+mj-lt"/>
          <a:ea typeface="+mn-ea"/>
          <a:cs typeface="+mn-cs"/>
        </a:defRPr>
      </a:lvl2pPr>
      <a:lvl3pPr marL="363538" indent="-182563"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3pPr>
      <a:lvl4pPr marL="541338" indent="-179388"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4pPr>
      <a:lvl5pPr marL="714375" indent="-180975"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9.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ustomXml" Target="../ink/ink4.xml"/><Relationship Id="rId18" Type="http://schemas.openxmlformats.org/officeDocument/2006/relationships/image" Target="../media/image48.png"/><Relationship Id="rId26" Type="http://schemas.openxmlformats.org/officeDocument/2006/relationships/image" Target="../media/image52.png"/><Relationship Id="rId3" Type="http://schemas.openxmlformats.org/officeDocument/2006/relationships/image" Target="../media/image38.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45.png"/><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image" Target="../media/image37.png"/><Relationship Id="rId16" Type="http://schemas.openxmlformats.org/officeDocument/2006/relationships/image" Target="../media/image47.png"/><Relationship Id="rId20" Type="http://schemas.openxmlformats.org/officeDocument/2006/relationships/image" Target="../media/image49.png"/><Relationship Id="rId29" Type="http://schemas.openxmlformats.org/officeDocument/2006/relationships/customXml" Target="../ink/ink12.xml"/><Relationship Id="rId1" Type="http://schemas.openxmlformats.org/officeDocument/2006/relationships/slideLayout" Target="../slideLayouts/slideLayout5.xml"/><Relationship Id="rId6" Type="http://schemas.openxmlformats.org/officeDocument/2006/relationships/image" Target="../media/image41.png"/><Relationship Id="rId11" Type="http://schemas.openxmlformats.org/officeDocument/2006/relationships/customXml" Target="../ink/ink3.xml"/><Relationship Id="rId24" Type="http://schemas.openxmlformats.org/officeDocument/2006/relationships/image" Target="../media/image51.png"/><Relationship Id="rId32" Type="http://schemas.openxmlformats.org/officeDocument/2006/relationships/image" Target="../media/image55.png"/><Relationship Id="rId5" Type="http://schemas.openxmlformats.org/officeDocument/2006/relationships/image" Target="../media/image40.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53.png"/><Relationship Id="rId10" Type="http://schemas.openxmlformats.org/officeDocument/2006/relationships/image" Target="../media/image44.png"/><Relationship Id="rId19" Type="http://schemas.openxmlformats.org/officeDocument/2006/relationships/customXml" Target="../ink/ink7.xml"/><Relationship Id="rId31" Type="http://schemas.openxmlformats.org/officeDocument/2006/relationships/customXml" Target="../ink/ink13.xml"/><Relationship Id="rId4" Type="http://schemas.openxmlformats.org/officeDocument/2006/relationships/image" Target="../media/image39.png"/><Relationship Id="rId9" Type="http://schemas.openxmlformats.org/officeDocument/2006/relationships/customXml" Target="../ink/ink2.xml"/><Relationship Id="rId14" Type="http://schemas.openxmlformats.org/officeDocument/2006/relationships/image" Target="../media/image46.png"/><Relationship Id="rId22" Type="http://schemas.openxmlformats.org/officeDocument/2006/relationships/image" Target="../media/image50.png"/><Relationship Id="rId27" Type="http://schemas.openxmlformats.org/officeDocument/2006/relationships/customXml" Target="../ink/ink11.xml"/><Relationship Id="rId30"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64.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64.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7.svg"/><Relationship Id="rId2" Type="http://schemas.openxmlformats.org/officeDocument/2006/relationships/slideLayout" Target="../slideLayouts/slideLayout6.xml"/><Relationship Id="rId1" Type="http://schemas.openxmlformats.org/officeDocument/2006/relationships/tags" Target="../tags/tag21.xml"/><Relationship Id="rId6" Type="http://schemas.openxmlformats.org/officeDocument/2006/relationships/image" Target="../media/image66.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68.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70.png"/><Relationship Id="rId2" Type="http://schemas.openxmlformats.org/officeDocument/2006/relationships/slideLayout" Target="../slideLayouts/slideLayout8.xml"/><Relationship Id="rId1" Type="http://schemas.openxmlformats.org/officeDocument/2006/relationships/tags" Target="../tags/tag23.xml"/><Relationship Id="rId6" Type="http://schemas.openxmlformats.org/officeDocument/2006/relationships/image" Target="../media/image69.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2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hyperlink" Target="https://de.wikipedia.org/wiki/Operationsverst%C3%A4rker" TargetMode="External"/><Relationship Id="rId2" Type="http://schemas.openxmlformats.org/officeDocument/2006/relationships/hyperlink" Target="https://en.wikipedia.org/wiki/Electronic_filter_topology#/media/File:BiquadFilter1.svg"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2.png"/><Relationship Id="rId2" Type="http://schemas.openxmlformats.org/officeDocument/2006/relationships/slideLayout" Target="../slideLayouts/slideLayout6.xml"/><Relationship Id="rId1" Type="http://schemas.openxmlformats.org/officeDocument/2006/relationships/tags" Target="../tags/tag27.xml"/><Relationship Id="rId6" Type="http://schemas.openxmlformats.org/officeDocument/2006/relationships/image" Target="../media/image71.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8.xml"/><Relationship Id="rId6" Type="http://schemas.openxmlformats.org/officeDocument/2006/relationships/image" Target="../media/image73.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4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22.xml"/><Relationship Id="rId7" Type="http://schemas.openxmlformats.org/officeDocument/2006/relationships/image" Target="../media/image75.png"/><Relationship Id="rId2" Type="http://schemas.openxmlformats.org/officeDocument/2006/relationships/slideLayout" Target="../slideLayouts/slideLayout11.xml"/><Relationship Id="rId1" Type="http://schemas.openxmlformats.org/officeDocument/2006/relationships/tags" Target="../tags/tag29.xml"/><Relationship Id="rId6" Type="http://schemas.openxmlformats.org/officeDocument/2006/relationships/image" Target="../media/image74.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4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23.xml"/><Relationship Id="rId7" Type="http://schemas.openxmlformats.org/officeDocument/2006/relationships/image" Target="../media/image75.png"/><Relationship Id="rId2" Type="http://schemas.openxmlformats.org/officeDocument/2006/relationships/slideLayout" Target="../slideLayouts/slideLayout11.xml"/><Relationship Id="rId1" Type="http://schemas.openxmlformats.org/officeDocument/2006/relationships/tags" Target="../tags/tag30.xml"/><Relationship Id="rId6" Type="http://schemas.openxmlformats.org/officeDocument/2006/relationships/image" Target="../media/image74.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31.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32.xml"/><Relationship Id="rId6" Type="http://schemas.openxmlformats.org/officeDocument/2006/relationships/image" Target="../media/image76.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78.jpe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77.png"/><Relationship Id="rId5" Type="http://schemas.openxmlformats.org/officeDocument/2006/relationships/image" Target="../media/image1.emf"/><Relationship Id="rId4" Type="http://schemas.openxmlformats.org/officeDocument/2006/relationships/oleObject" Target="../embeddings/oleObject3.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34.xml"/><Relationship Id="rId6" Type="http://schemas.openxmlformats.org/officeDocument/2006/relationships/image" Target="../media/image79.jpeg"/><Relationship Id="rId5" Type="http://schemas.openxmlformats.org/officeDocument/2006/relationships/image" Target="../media/image1.emf"/><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1"/>
            </p:custDataLst>
            <p:extLst>
              <p:ext uri="{D42A27DB-BD31-4B8C-83A1-F6EECF244321}">
                <p14:modId xmlns:p14="http://schemas.microsoft.com/office/powerpoint/2010/main" val="12534821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2" name="Objek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Titel 3"/>
          <p:cNvSpPr>
            <a:spLocks noGrp="1"/>
          </p:cNvSpPr>
          <p:nvPr>
            <p:ph type="ctrTitle"/>
          </p:nvPr>
        </p:nvSpPr>
        <p:spPr/>
        <p:txBody>
          <a:bodyPr>
            <a:normAutofit fontScale="90000"/>
          </a:bodyPr>
          <a:lstStyle/>
          <a:p>
            <a:r>
              <a:rPr lang="de-DE"/>
              <a:t>Präsentationsvorlage:</a:t>
            </a:r>
            <a:br>
              <a:rPr lang="de-DE"/>
            </a:br>
            <a:r>
              <a:rPr lang="de-DE"/>
              <a:t>Farbe Blau-Türkisblau</a:t>
            </a:r>
          </a:p>
        </p:txBody>
      </p:sp>
      <p:sp>
        <p:nvSpPr>
          <p:cNvPr id="5" name="Untertitel 4"/>
          <p:cNvSpPr>
            <a:spLocks noGrp="1"/>
          </p:cNvSpPr>
          <p:nvPr>
            <p:ph type="subTitle" idx="1"/>
          </p:nvPr>
        </p:nvSpPr>
        <p:spPr/>
        <p:txBody>
          <a:bodyPr/>
          <a:lstStyle/>
          <a:p>
            <a:r>
              <a:rPr lang="de-DE"/>
              <a:t>Stand: Januar 2016</a:t>
            </a:r>
          </a:p>
        </p:txBody>
      </p:sp>
      <p:sp>
        <p:nvSpPr>
          <p:cNvPr id="6" name="Rechteck 10"/>
          <p:cNvSpPr>
            <a:spLocks noChangeArrowheads="1"/>
          </p:cNvSpPr>
          <p:nvPr/>
        </p:nvSpPr>
        <p:spPr bwMode="auto">
          <a:xfrm>
            <a:off x="467544" y="188640"/>
            <a:ext cx="8175403" cy="2133918"/>
          </a:xfrm>
          <a:prstGeom prst="wedgeRectCallout">
            <a:avLst>
              <a:gd name="adj1" fmla="val -33671"/>
              <a:gd name="adj2" fmla="val 67271"/>
            </a:avLst>
          </a:prstGeom>
          <a:solidFill>
            <a:schemeClr val="accent4"/>
          </a:solidFill>
          <a:ln>
            <a:noFill/>
          </a:ln>
        </p:spPr>
        <p:txBody>
          <a:bodyPr wrap="square">
            <a:spAutoFit/>
          </a:bodyPr>
          <a:lstStyle/>
          <a:p>
            <a:r>
              <a:rPr lang="de-DE" sz="1400">
                <a:solidFill>
                  <a:schemeClr val="bg1"/>
                </a:solidFill>
              </a:rPr>
              <a:t>Dieses PPT-Template wurde in einigen Punkten verändert und optimiert, um den Umgang damit zu erleichtern. Im Anhang finden Sie Erläuterungsfolien. Diese liefern Ihnen bei Bedarf hilfreiche Informationen.  </a:t>
            </a:r>
          </a:p>
          <a:p>
            <a:endParaRPr lang="de-DE" sz="1400">
              <a:solidFill>
                <a:schemeClr val="bg1"/>
              </a:solidFill>
            </a:endParaRPr>
          </a:p>
          <a:p>
            <a:r>
              <a:rPr lang="de-DE" sz="1400">
                <a:solidFill>
                  <a:schemeClr val="bg1"/>
                </a:solidFill>
              </a:rPr>
              <a:t>Zum Einfügen Ihres Logos &amp; Zusatzes laden Sie bitte das entsprechende Office-Logo-Paket von AULIS herunter (Office-Vorlagen: Office-Logos):  </a:t>
            </a:r>
          </a:p>
          <a:p>
            <a:pPr marL="285750" indent="-285750">
              <a:spcBef>
                <a:spcPts val="400"/>
              </a:spcBef>
              <a:buFont typeface="Wingdings" panose="05000000000000000000" pitchFamily="2" charset="2"/>
              <a:buChar char="§"/>
            </a:pPr>
            <a:r>
              <a:rPr lang="de-DE" sz="1400">
                <a:solidFill>
                  <a:schemeClr val="bg1"/>
                </a:solidFill>
              </a:rPr>
              <a:t>LogoXY_Office_neg.png</a:t>
            </a:r>
          </a:p>
          <a:p>
            <a:pPr marL="285750" indent="-285750">
              <a:spcAft>
                <a:spcPts val="400"/>
              </a:spcAft>
              <a:buFont typeface="Wingdings" panose="05000000000000000000" pitchFamily="2" charset="2"/>
              <a:buChar char="§"/>
            </a:pPr>
            <a:r>
              <a:rPr lang="de-DE" sz="1400">
                <a:solidFill>
                  <a:schemeClr val="bg1"/>
                </a:solidFill>
              </a:rPr>
              <a:t>LogoXY_Zusatz_Office_neg.png</a:t>
            </a:r>
          </a:p>
          <a:p>
            <a:r>
              <a:rPr lang="de-DE" sz="1400">
                <a:solidFill>
                  <a:schemeClr val="bg1"/>
                </a:solidFill>
              </a:rPr>
              <a:t>Bitte verwenden Sie unbedingt diese und keine anderen Logo-Daten, da diese für die optimale Positionierung im Office-Dokument optimiert sind.</a:t>
            </a:r>
          </a:p>
        </p:txBody>
      </p:sp>
    </p:spTree>
    <p:extLst>
      <p:ext uri="{BB962C8B-B14F-4D97-AF65-F5344CB8AC3E}">
        <p14:creationId xmlns:p14="http://schemas.microsoft.com/office/powerpoint/2010/main" val="1013478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36ED8-ECB5-895B-1218-330AE3F6E6E7}"/>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1EA1A29A-82A7-D425-96C8-19E45303004D}"/>
              </a:ext>
            </a:extLst>
          </p:cNvPr>
          <p:cNvSpPr>
            <a:spLocks noGrp="1"/>
          </p:cNvSpPr>
          <p:nvPr>
            <p:ph type="title"/>
          </p:nvPr>
        </p:nvSpPr>
        <p:spPr>
          <a:xfrm>
            <a:off x="358775" y="584684"/>
            <a:ext cx="8424000" cy="612000"/>
          </a:xfrm>
        </p:spPr>
        <p:txBody>
          <a:bodyPr anchor="t">
            <a:normAutofit/>
          </a:bodyPr>
          <a:lstStyle/>
          <a:p>
            <a:r>
              <a:rPr lang="de-DE"/>
              <a:t>Invertierender Verstärker</a:t>
            </a:r>
          </a:p>
        </p:txBody>
      </p:sp>
      <p:sp>
        <p:nvSpPr>
          <p:cNvPr id="2" name="Datumsplatzhalter 1">
            <a:extLst>
              <a:ext uri="{FF2B5EF4-FFF2-40B4-BE49-F238E27FC236}">
                <a16:creationId xmlns:a16="http://schemas.microsoft.com/office/drawing/2014/main" id="{214DB17D-5517-FFFD-F6D3-DF1044C153AD}"/>
              </a:ext>
            </a:extLst>
          </p:cNvPr>
          <p:cNvSpPr>
            <a:spLocks noGrp="1"/>
          </p:cNvSpPr>
          <p:nvPr>
            <p:ph type="dt" sz="half" idx="10"/>
          </p:nvPr>
        </p:nvSpPr>
        <p:spPr>
          <a:xfrm>
            <a:off x="7416316" y="6392354"/>
            <a:ext cx="765448" cy="168994"/>
          </a:xfrm>
        </p:spPr>
        <p:txBody>
          <a:bodyPr anchor="ctr">
            <a:normAutofit/>
          </a:bodyPr>
          <a:lstStyle/>
          <a:p>
            <a:pPr>
              <a:spcAft>
                <a:spcPts val="600"/>
              </a:spcAft>
            </a:pPr>
            <a:fld id="{DB4D7AD4-DE3A-48F7-A4A2-9CA30D89BA42}" type="datetime1">
              <a:rPr lang="de-DE" smtClean="0"/>
              <a:pPr>
                <a:spcAft>
                  <a:spcPts val="600"/>
                </a:spcAft>
              </a:pPr>
              <a:t>27.06.2025</a:t>
            </a:fld>
            <a:endParaRPr lang="de-DE"/>
          </a:p>
        </p:txBody>
      </p:sp>
      <p:sp>
        <p:nvSpPr>
          <p:cNvPr id="3" name="Fußzeilenplatzhalter 2">
            <a:extLst>
              <a:ext uri="{FF2B5EF4-FFF2-40B4-BE49-F238E27FC236}">
                <a16:creationId xmlns:a16="http://schemas.microsoft.com/office/drawing/2014/main" id="{AF3FAA63-2B3F-6D8D-9E35-FA3E96061227}"/>
              </a:ext>
            </a:extLst>
          </p:cNvPr>
          <p:cNvSpPr>
            <a:spLocks noGrp="1"/>
          </p:cNvSpPr>
          <p:nvPr>
            <p:ph type="ftr" sz="quarter" idx="11"/>
          </p:nvPr>
        </p:nvSpPr>
        <p:spPr>
          <a:xfrm>
            <a:off x="358774" y="6392354"/>
            <a:ext cx="6805514" cy="168994"/>
          </a:xfrm>
        </p:spPr>
        <p:txBody>
          <a:bodyPr anchor="ctr">
            <a:normAutofit/>
          </a:bodyPr>
          <a:lstStyle/>
          <a:p>
            <a:pPr>
              <a:spcAft>
                <a:spcPts val="600"/>
              </a:spcAft>
            </a:pPr>
            <a:r>
              <a:rPr lang="de-DE"/>
              <a:t>Name der Präsentation, Name des Sprechers ©HSB</a:t>
            </a:r>
          </a:p>
        </p:txBody>
      </p:sp>
      <p:sp>
        <p:nvSpPr>
          <p:cNvPr id="4" name="Foliennummernplatzhalter 3">
            <a:extLst>
              <a:ext uri="{FF2B5EF4-FFF2-40B4-BE49-F238E27FC236}">
                <a16:creationId xmlns:a16="http://schemas.microsoft.com/office/drawing/2014/main" id="{92C2349A-A87C-3BD9-89F9-8C295EBF65E5}"/>
              </a:ext>
            </a:extLst>
          </p:cNvPr>
          <p:cNvSpPr>
            <a:spLocks noGrp="1"/>
          </p:cNvSpPr>
          <p:nvPr>
            <p:ph type="sldNum" sz="quarter" idx="12"/>
          </p:nvPr>
        </p:nvSpPr>
        <p:spPr>
          <a:xfrm>
            <a:off x="8388423" y="6392354"/>
            <a:ext cx="391989" cy="168994"/>
          </a:xfrm>
        </p:spPr>
        <p:txBody>
          <a:bodyPr anchor="ctr">
            <a:normAutofit/>
          </a:bodyPr>
          <a:lstStyle/>
          <a:p>
            <a:pPr>
              <a:spcAft>
                <a:spcPts val="600"/>
              </a:spcAft>
            </a:pPr>
            <a:fld id="{58444F55-0981-4E9E-8F6B-2F7546EE58D7}" type="slidenum">
              <a:rPr lang="de-DE" smtClean="0"/>
              <a:pPr>
                <a:spcAft>
                  <a:spcPts val="600"/>
                </a:spcAft>
              </a:pPr>
              <a:t>10</a:t>
            </a:fld>
            <a:endParaRPr lang="de-DE"/>
          </a:p>
        </p:txBody>
      </p:sp>
      <p:sp>
        <p:nvSpPr>
          <p:cNvPr id="13" name="Text Placeholder 6">
            <a:extLst>
              <a:ext uri="{FF2B5EF4-FFF2-40B4-BE49-F238E27FC236}">
                <a16:creationId xmlns:a16="http://schemas.microsoft.com/office/drawing/2014/main" id="{DCF01510-20BF-8663-87FF-F400F496C90E}"/>
              </a:ext>
            </a:extLst>
          </p:cNvPr>
          <p:cNvSpPr>
            <a:spLocks noGrp="1"/>
          </p:cNvSpPr>
          <p:nvPr>
            <p:ph type="body" sz="quarter" idx="16"/>
          </p:nvPr>
        </p:nvSpPr>
        <p:spPr>
          <a:xfrm>
            <a:off x="358775" y="1376363"/>
            <a:ext cx="4105275" cy="4789487"/>
          </a:xfrm>
        </p:spPr>
        <p:txBody>
          <a:bodyPr/>
          <a:lstStyle/>
          <a:p>
            <a:r>
              <a:rPr lang="en-US" dirty="0"/>
              <a:t>Zwei </a:t>
            </a:r>
            <a:r>
              <a:rPr lang="en-US" dirty="0" err="1"/>
              <a:t>merkregelen</a:t>
            </a:r>
            <a:r>
              <a:rPr lang="en-US" dirty="0"/>
              <a:t> </a:t>
            </a:r>
            <a:r>
              <a:rPr lang="en-US" dirty="0" err="1"/>
              <a:t>beim</a:t>
            </a:r>
            <a:r>
              <a:rPr lang="en-US" dirty="0"/>
              <a:t> </a:t>
            </a:r>
            <a:r>
              <a:rPr lang="en-US" dirty="0" err="1"/>
              <a:t>arbeiten</a:t>
            </a:r>
            <a:r>
              <a:rPr lang="en-US" dirty="0"/>
              <a:t> </a:t>
            </a:r>
            <a:r>
              <a:rPr lang="en-US" dirty="0" err="1"/>
              <a:t>mit</a:t>
            </a:r>
            <a:r>
              <a:rPr lang="en-US" dirty="0"/>
              <a:t> ops</a:t>
            </a:r>
          </a:p>
        </p:txBody>
      </p:sp>
      <p:pic>
        <p:nvPicPr>
          <p:cNvPr id="12" name="Grafik 11">
            <a:extLst>
              <a:ext uri="{FF2B5EF4-FFF2-40B4-BE49-F238E27FC236}">
                <a16:creationId xmlns:a16="http://schemas.microsoft.com/office/drawing/2014/main" id="{BBB68894-330B-0C97-E0AC-6B3078195971}"/>
              </a:ext>
            </a:extLst>
          </p:cNvPr>
          <p:cNvPicPr>
            <a:picLocks noChangeAspect="1"/>
          </p:cNvPicPr>
          <p:nvPr/>
        </p:nvPicPr>
        <p:blipFill>
          <a:blip r:embed="rId2"/>
          <a:stretch>
            <a:fillRect/>
          </a:stretch>
        </p:blipFill>
        <p:spPr>
          <a:xfrm>
            <a:off x="424762" y="3174095"/>
            <a:ext cx="2143125" cy="1885950"/>
          </a:xfrm>
          <a:prstGeom prst="rect">
            <a:avLst/>
          </a:prstGeom>
        </p:spPr>
      </p:pic>
      <p:pic>
        <p:nvPicPr>
          <p:cNvPr id="7" name="Grafik 6">
            <a:extLst>
              <a:ext uri="{FF2B5EF4-FFF2-40B4-BE49-F238E27FC236}">
                <a16:creationId xmlns:a16="http://schemas.microsoft.com/office/drawing/2014/main" id="{C81E9C6D-8220-707A-73DB-11864AD0796F}"/>
              </a:ext>
            </a:extLst>
          </p:cNvPr>
          <p:cNvPicPr>
            <a:picLocks noChangeAspect="1"/>
          </p:cNvPicPr>
          <p:nvPr/>
        </p:nvPicPr>
        <p:blipFill>
          <a:blip r:embed="rId3"/>
          <a:stretch>
            <a:fillRect/>
          </a:stretch>
        </p:blipFill>
        <p:spPr>
          <a:xfrm>
            <a:off x="5012542" y="1376363"/>
            <a:ext cx="3571875" cy="2200275"/>
          </a:xfrm>
          <a:prstGeom prst="rect">
            <a:avLst/>
          </a:prstGeom>
        </p:spPr>
      </p:pic>
    </p:spTree>
    <p:extLst>
      <p:ext uri="{BB962C8B-B14F-4D97-AF65-F5344CB8AC3E}">
        <p14:creationId xmlns:p14="http://schemas.microsoft.com/office/powerpoint/2010/main" val="3362652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4A550-ED01-7A70-5A96-B9B6FC1B5BC7}"/>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A3EAADC4-65DF-60CF-DED9-A0FD3F09E8A9}"/>
              </a:ext>
            </a:extLst>
          </p:cNvPr>
          <p:cNvSpPr>
            <a:spLocks noGrp="1"/>
          </p:cNvSpPr>
          <p:nvPr>
            <p:ph type="title"/>
          </p:nvPr>
        </p:nvSpPr>
        <p:spPr>
          <a:xfrm>
            <a:off x="358775" y="584684"/>
            <a:ext cx="8424000" cy="612000"/>
          </a:xfrm>
        </p:spPr>
        <p:txBody>
          <a:bodyPr anchor="t">
            <a:normAutofit/>
          </a:bodyPr>
          <a:lstStyle/>
          <a:p>
            <a:r>
              <a:rPr lang="de-DE" err="1"/>
              <a:t>Addierer</a:t>
            </a:r>
            <a:endParaRPr lang="de-DE"/>
          </a:p>
        </p:txBody>
      </p:sp>
      <p:sp>
        <p:nvSpPr>
          <p:cNvPr id="2" name="Datumsplatzhalter 1">
            <a:extLst>
              <a:ext uri="{FF2B5EF4-FFF2-40B4-BE49-F238E27FC236}">
                <a16:creationId xmlns:a16="http://schemas.microsoft.com/office/drawing/2014/main" id="{4DF8C194-499C-F12A-98EB-CBC9532A0CC0}"/>
              </a:ext>
            </a:extLst>
          </p:cNvPr>
          <p:cNvSpPr>
            <a:spLocks noGrp="1"/>
          </p:cNvSpPr>
          <p:nvPr>
            <p:ph type="dt" sz="half" idx="10"/>
          </p:nvPr>
        </p:nvSpPr>
        <p:spPr>
          <a:xfrm>
            <a:off x="7416316" y="6392354"/>
            <a:ext cx="765448" cy="168994"/>
          </a:xfrm>
        </p:spPr>
        <p:txBody>
          <a:bodyPr anchor="ctr">
            <a:normAutofit/>
          </a:bodyPr>
          <a:lstStyle/>
          <a:p>
            <a:pPr>
              <a:spcAft>
                <a:spcPts val="600"/>
              </a:spcAft>
            </a:pPr>
            <a:fld id="{DB4D7AD4-DE3A-48F7-A4A2-9CA30D89BA42}" type="datetime1">
              <a:rPr lang="de-DE" smtClean="0"/>
              <a:pPr>
                <a:spcAft>
                  <a:spcPts val="600"/>
                </a:spcAft>
              </a:pPr>
              <a:t>27.06.2025</a:t>
            </a:fld>
            <a:endParaRPr lang="de-DE"/>
          </a:p>
        </p:txBody>
      </p:sp>
      <p:sp>
        <p:nvSpPr>
          <p:cNvPr id="3" name="Fußzeilenplatzhalter 2">
            <a:extLst>
              <a:ext uri="{FF2B5EF4-FFF2-40B4-BE49-F238E27FC236}">
                <a16:creationId xmlns:a16="http://schemas.microsoft.com/office/drawing/2014/main" id="{431FD80E-722F-9AEA-45B0-7657BAF2D3B1}"/>
              </a:ext>
            </a:extLst>
          </p:cNvPr>
          <p:cNvSpPr>
            <a:spLocks noGrp="1"/>
          </p:cNvSpPr>
          <p:nvPr>
            <p:ph type="ftr" sz="quarter" idx="11"/>
          </p:nvPr>
        </p:nvSpPr>
        <p:spPr>
          <a:xfrm>
            <a:off x="358774" y="6392354"/>
            <a:ext cx="6805514" cy="168994"/>
          </a:xfrm>
        </p:spPr>
        <p:txBody>
          <a:bodyPr anchor="ctr">
            <a:normAutofit/>
          </a:bodyPr>
          <a:lstStyle/>
          <a:p>
            <a:pPr>
              <a:spcAft>
                <a:spcPts val="600"/>
              </a:spcAft>
            </a:pPr>
            <a:r>
              <a:rPr lang="de-DE"/>
              <a:t>Name der Präsentation, Name des Sprechers ©HSB</a:t>
            </a:r>
          </a:p>
        </p:txBody>
      </p:sp>
      <p:sp>
        <p:nvSpPr>
          <p:cNvPr id="4" name="Foliennummernplatzhalter 3">
            <a:extLst>
              <a:ext uri="{FF2B5EF4-FFF2-40B4-BE49-F238E27FC236}">
                <a16:creationId xmlns:a16="http://schemas.microsoft.com/office/drawing/2014/main" id="{37F50951-45A5-699C-07C8-E15CE38B983D}"/>
              </a:ext>
            </a:extLst>
          </p:cNvPr>
          <p:cNvSpPr>
            <a:spLocks noGrp="1"/>
          </p:cNvSpPr>
          <p:nvPr>
            <p:ph type="sldNum" sz="quarter" idx="12"/>
          </p:nvPr>
        </p:nvSpPr>
        <p:spPr>
          <a:xfrm>
            <a:off x="8388423" y="6392354"/>
            <a:ext cx="391989" cy="168994"/>
          </a:xfrm>
        </p:spPr>
        <p:txBody>
          <a:bodyPr anchor="ctr">
            <a:normAutofit/>
          </a:bodyPr>
          <a:lstStyle/>
          <a:p>
            <a:pPr>
              <a:spcAft>
                <a:spcPts val="600"/>
              </a:spcAft>
            </a:pPr>
            <a:fld id="{58444F55-0981-4E9E-8F6B-2F7546EE58D7}" type="slidenum">
              <a:rPr lang="de-DE" smtClean="0"/>
              <a:pPr>
                <a:spcAft>
                  <a:spcPts val="600"/>
                </a:spcAft>
              </a:pPr>
              <a:t>11</a:t>
            </a:fld>
            <a:endParaRPr lang="de-DE"/>
          </a:p>
        </p:txBody>
      </p:sp>
      <p:sp>
        <p:nvSpPr>
          <p:cNvPr id="13" name="Text Placeholder 6">
            <a:extLst>
              <a:ext uri="{FF2B5EF4-FFF2-40B4-BE49-F238E27FC236}">
                <a16:creationId xmlns:a16="http://schemas.microsoft.com/office/drawing/2014/main" id="{DEDE4601-F0D5-1B01-C5BA-F8891EDEE621}"/>
              </a:ext>
            </a:extLst>
          </p:cNvPr>
          <p:cNvSpPr>
            <a:spLocks noGrp="1"/>
          </p:cNvSpPr>
          <p:nvPr>
            <p:ph type="body" sz="quarter" idx="16"/>
          </p:nvPr>
        </p:nvSpPr>
        <p:spPr>
          <a:xfrm>
            <a:off x="358775" y="1376363"/>
            <a:ext cx="4105275" cy="4789487"/>
          </a:xfrm>
        </p:spPr>
        <p:txBody>
          <a:bodyPr/>
          <a:lstStyle/>
          <a:p>
            <a:endParaRPr lang="en-US"/>
          </a:p>
        </p:txBody>
      </p:sp>
      <p:pic>
        <p:nvPicPr>
          <p:cNvPr id="10" name="Grafik 9">
            <a:extLst>
              <a:ext uri="{FF2B5EF4-FFF2-40B4-BE49-F238E27FC236}">
                <a16:creationId xmlns:a16="http://schemas.microsoft.com/office/drawing/2014/main" id="{1EC0B6FD-29B0-0E0E-6BF2-65D5D6B73295}"/>
              </a:ext>
            </a:extLst>
          </p:cNvPr>
          <p:cNvPicPr>
            <a:picLocks noChangeAspect="1"/>
          </p:cNvPicPr>
          <p:nvPr/>
        </p:nvPicPr>
        <p:blipFill>
          <a:blip r:embed="rId2"/>
          <a:stretch>
            <a:fillRect/>
          </a:stretch>
        </p:blipFill>
        <p:spPr>
          <a:xfrm>
            <a:off x="358774" y="1376363"/>
            <a:ext cx="1885950" cy="1438275"/>
          </a:xfrm>
          <a:prstGeom prst="rect">
            <a:avLst/>
          </a:prstGeom>
        </p:spPr>
      </p:pic>
      <p:pic>
        <p:nvPicPr>
          <p:cNvPr id="7" name="Grafik 6">
            <a:extLst>
              <a:ext uri="{FF2B5EF4-FFF2-40B4-BE49-F238E27FC236}">
                <a16:creationId xmlns:a16="http://schemas.microsoft.com/office/drawing/2014/main" id="{D5C6B090-1BE1-F986-12D8-737C28667B79}"/>
              </a:ext>
            </a:extLst>
          </p:cNvPr>
          <p:cNvPicPr>
            <a:picLocks noChangeAspect="1"/>
          </p:cNvPicPr>
          <p:nvPr/>
        </p:nvPicPr>
        <p:blipFill>
          <a:blip r:embed="rId3"/>
          <a:stretch>
            <a:fillRect/>
          </a:stretch>
        </p:blipFill>
        <p:spPr>
          <a:xfrm>
            <a:off x="4970412" y="1376363"/>
            <a:ext cx="3810000" cy="2781300"/>
          </a:xfrm>
          <a:prstGeom prst="rect">
            <a:avLst/>
          </a:prstGeom>
        </p:spPr>
      </p:pic>
    </p:spTree>
    <p:extLst>
      <p:ext uri="{BB962C8B-B14F-4D97-AF65-F5344CB8AC3E}">
        <p14:creationId xmlns:p14="http://schemas.microsoft.com/office/powerpoint/2010/main" val="343631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09D42-CBE8-5D01-18BA-3EEC9B4CB95F}"/>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845550D0-3BC9-BE55-E303-0FF633AE6C8C}"/>
              </a:ext>
            </a:extLst>
          </p:cNvPr>
          <p:cNvSpPr>
            <a:spLocks noGrp="1"/>
          </p:cNvSpPr>
          <p:nvPr>
            <p:ph type="title"/>
          </p:nvPr>
        </p:nvSpPr>
        <p:spPr>
          <a:xfrm>
            <a:off x="358775" y="584684"/>
            <a:ext cx="8424000" cy="612000"/>
          </a:xfrm>
        </p:spPr>
        <p:txBody>
          <a:bodyPr anchor="t">
            <a:normAutofit/>
          </a:bodyPr>
          <a:lstStyle/>
          <a:p>
            <a:r>
              <a:rPr lang="de-DE"/>
              <a:t>Integrator</a:t>
            </a:r>
          </a:p>
        </p:txBody>
      </p:sp>
      <p:sp>
        <p:nvSpPr>
          <p:cNvPr id="2" name="Datumsplatzhalter 1">
            <a:extLst>
              <a:ext uri="{FF2B5EF4-FFF2-40B4-BE49-F238E27FC236}">
                <a16:creationId xmlns:a16="http://schemas.microsoft.com/office/drawing/2014/main" id="{206370E7-0D0E-EEDA-4D42-D4E13CDD4EFF}"/>
              </a:ext>
            </a:extLst>
          </p:cNvPr>
          <p:cNvSpPr>
            <a:spLocks noGrp="1"/>
          </p:cNvSpPr>
          <p:nvPr>
            <p:ph type="dt" sz="half" idx="10"/>
          </p:nvPr>
        </p:nvSpPr>
        <p:spPr>
          <a:xfrm>
            <a:off x="7416316" y="6392354"/>
            <a:ext cx="765448" cy="168994"/>
          </a:xfrm>
        </p:spPr>
        <p:txBody>
          <a:bodyPr anchor="ctr">
            <a:normAutofit/>
          </a:bodyPr>
          <a:lstStyle/>
          <a:p>
            <a:pPr>
              <a:spcAft>
                <a:spcPts val="600"/>
              </a:spcAft>
            </a:pPr>
            <a:fld id="{DB4D7AD4-DE3A-48F7-A4A2-9CA30D89BA42}" type="datetime1">
              <a:rPr lang="de-DE" smtClean="0"/>
              <a:pPr>
                <a:spcAft>
                  <a:spcPts val="600"/>
                </a:spcAft>
              </a:pPr>
              <a:t>27.06.2025</a:t>
            </a:fld>
            <a:endParaRPr lang="de-DE"/>
          </a:p>
        </p:txBody>
      </p:sp>
      <p:sp>
        <p:nvSpPr>
          <p:cNvPr id="3" name="Fußzeilenplatzhalter 2">
            <a:extLst>
              <a:ext uri="{FF2B5EF4-FFF2-40B4-BE49-F238E27FC236}">
                <a16:creationId xmlns:a16="http://schemas.microsoft.com/office/drawing/2014/main" id="{00189BAA-03A0-E095-5D1B-942C4B8A4D3B}"/>
              </a:ext>
            </a:extLst>
          </p:cNvPr>
          <p:cNvSpPr>
            <a:spLocks noGrp="1"/>
          </p:cNvSpPr>
          <p:nvPr>
            <p:ph type="ftr" sz="quarter" idx="11"/>
          </p:nvPr>
        </p:nvSpPr>
        <p:spPr>
          <a:xfrm>
            <a:off x="358774" y="6392354"/>
            <a:ext cx="6805514" cy="168994"/>
          </a:xfrm>
        </p:spPr>
        <p:txBody>
          <a:bodyPr anchor="ctr">
            <a:normAutofit/>
          </a:bodyPr>
          <a:lstStyle/>
          <a:p>
            <a:pPr>
              <a:spcAft>
                <a:spcPts val="600"/>
              </a:spcAft>
            </a:pPr>
            <a:r>
              <a:rPr lang="de-DE"/>
              <a:t>Name der Präsentation, Name des Sprechers ©HSB</a:t>
            </a:r>
          </a:p>
        </p:txBody>
      </p:sp>
      <p:sp>
        <p:nvSpPr>
          <p:cNvPr id="4" name="Foliennummernplatzhalter 3">
            <a:extLst>
              <a:ext uri="{FF2B5EF4-FFF2-40B4-BE49-F238E27FC236}">
                <a16:creationId xmlns:a16="http://schemas.microsoft.com/office/drawing/2014/main" id="{73574923-38F4-61E2-8648-3D29985B2BE4}"/>
              </a:ext>
            </a:extLst>
          </p:cNvPr>
          <p:cNvSpPr>
            <a:spLocks noGrp="1"/>
          </p:cNvSpPr>
          <p:nvPr>
            <p:ph type="sldNum" sz="quarter" idx="12"/>
          </p:nvPr>
        </p:nvSpPr>
        <p:spPr>
          <a:xfrm>
            <a:off x="8388423" y="6392354"/>
            <a:ext cx="391989" cy="168994"/>
          </a:xfrm>
        </p:spPr>
        <p:txBody>
          <a:bodyPr anchor="ctr">
            <a:normAutofit/>
          </a:bodyPr>
          <a:lstStyle/>
          <a:p>
            <a:pPr>
              <a:spcAft>
                <a:spcPts val="600"/>
              </a:spcAft>
            </a:pPr>
            <a:fld id="{58444F55-0981-4E9E-8F6B-2F7546EE58D7}" type="slidenum">
              <a:rPr lang="de-DE" smtClean="0"/>
              <a:pPr>
                <a:spcAft>
                  <a:spcPts val="600"/>
                </a:spcAft>
              </a:pPr>
              <a:t>12</a:t>
            </a:fld>
            <a:endParaRPr lang="de-DE"/>
          </a:p>
        </p:txBody>
      </p:sp>
      <p:sp>
        <p:nvSpPr>
          <p:cNvPr id="13" name="Text Placeholder 6">
            <a:extLst>
              <a:ext uri="{FF2B5EF4-FFF2-40B4-BE49-F238E27FC236}">
                <a16:creationId xmlns:a16="http://schemas.microsoft.com/office/drawing/2014/main" id="{28D835AC-EB18-9F91-85FB-E40C3DB40930}"/>
              </a:ext>
            </a:extLst>
          </p:cNvPr>
          <p:cNvSpPr>
            <a:spLocks noGrp="1"/>
          </p:cNvSpPr>
          <p:nvPr>
            <p:ph type="body" sz="quarter" idx="16"/>
          </p:nvPr>
        </p:nvSpPr>
        <p:spPr>
          <a:xfrm>
            <a:off x="358775" y="1376363"/>
            <a:ext cx="4105275" cy="4789487"/>
          </a:xfrm>
        </p:spPr>
        <p:txBody>
          <a:bodyPr/>
          <a:lstStyle/>
          <a:p>
            <a:endParaRPr lang="en-US"/>
          </a:p>
        </p:txBody>
      </p:sp>
      <p:pic>
        <p:nvPicPr>
          <p:cNvPr id="12" name="Grafik 11">
            <a:extLst>
              <a:ext uri="{FF2B5EF4-FFF2-40B4-BE49-F238E27FC236}">
                <a16:creationId xmlns:a16="http://schemas.microsoft.com/office/drawing/2014/main" id="{09FF61B3-6AA5-3A09-158F-A0DDCA629BED}"/>
              </a:ext>
            </a:extLst>
          </p:cNvPr>
          <p:cNvPicPr>
            <a:picLocks noChangeAspect="1"/>
          </p:cNvPicPr>
          <p:nvPr/>
        </p:nvPicPr>
        <p:blipFill>
          <a:blip r:embed="rId3"/>
          <a:stretch>
            <a:fillRect/>
          </a:stretch>
        </p:blipFill>
        <p:spPr>
          <a:xfrm>
            <a:off x="358774" y="1423188"/>
            <a:ext cx="2562225" cy="2667000"/>
          </a:xfrm>
          <a:prstGeom prst="rect">
            <a:avLst/>
          </a:prstGeom>
        </p:spPr>
      </p:pic>
      <p:pic>
        <p:nvPicPr>
          <p:cNvPr id="10" name="Grafik 9">
            <a:extLst>
              <a:ext uri="{FF2B5EF4-FFF2-40B4-BE49-F238E27FC236}">
                <a16:creationId xmlns:a16="http://schemas.microsoft.com/office/drawing/2014/main" id="{59285872-17B2-9170-41BD-B1B3DDFAF1F8}"/>
              </a:ext>
            </a:extLst>
          </p:cNvPr>
          <p:cNvPicPr>
            <a:picLocks noChangeAspect="1"/>
          </p:cNvPicPr>
          <p:nvPr/>
        </p:nvPicPr>
        <p:blipFill>
          <a:blip r:embed="rId4"/>
          <a:stretch>
            <a:fillRect/>
          </a:stretch>
        </p:blipFill>
        <p:spPr>
          <a:xfrm>
            <a:off x="4816548" y="1376363"/>
            <a:ext cx="3571875" cy="2305050"/>
          </a:xfrm>
          <a:prstGeom prst="rect">
            <a:avLst/>
          </a:prstGeom>
        </p:spPr>
      </p:pic>
    </p:spTree>
    <p:extLst>
      <p:ext uri="{BB962C8B-B14F-4D97-AF65-F5344CB8AC3E}">
        <p14:creationId xmlns:p14="http://schemas.microsoft.com/office/powerpoint/2010/main" val="1621608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31B6C-366C-A2C9-3527-B5ED03F87F6A}"/>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4FFE6834-FCB6-0251-1BA8-3BDFD6F01F8F}"/>
              </a:ext>
            </a:extLst>
          </p:cNvPr>
          <p:cNvSpPr>
            <a:spLocks noGrp="1"/>
          </p:cNvSpPr>
          <p:nvPr>
            <p:ph type="title"/>
          </p:nvPr>
        </p:nvSpPr>
        <p:spPr>
          <a:xfrm>
            <a:off x="358775" y="584684"/>
            <a:ext cx="8424000" cy="612000"/>
          </a:xfrm>
        </p:spPr>
        <p:txBody>
          <a:bodyPr anchor="t">
            <a:normAutofit/>
          </a:bodyPr>
          <a:lstStyle/>
          <a:p>
            <a:r>
              <a:rPr lang="de-DE"/>
              <a:t>Herleitung der OP-Formeln aus dem Schaltbild </a:t>
            </a:r>
          </a:p>
        </p:txBody>
      </p:sp>
      <p:sp>
        <p:nvSpPr>
          <p:cNvPr id="2" name="Datumsplatzhalter 1">
            <a:extLst>
              <a:ext uri="{FF2B5EF4-FFF2-40B4-BE49-F238E27FC236}">
                <a16:creationId xmlns:a16="http://schemas.microsoft.com/office/drawing/2014/main" id="{03534934-1CF2-900C-D20B-57DA2B6CFB1E}"/>
              </a:ext>
            </a:extLst>
          </p:cNvPr>
          <p:cNvSpPr>
            <a:spLocks noGrp="1"/>
          </p:cNvSpPr>
          <p:nvPr>
            <p:ph type="dt" sz="half" idx="10"/>
          </p:nvPr>
        </p:nvSpPr>
        <p:spPr>
          <a:xfrm>
            <a:off x="7416316" y="6392354"/>
            <a:ext cx="765448" cy="168994"/>
          </a:xfrm>
        </p:spPr>
        <p:txBody>
          <a:bodyPr anchor="ctr">
            <a:normAutofit/>
          </a:bodyPr>
          <a:lstStyle/>
          <a:p>
            <a:pPr>
              <a:spcAft>
                <a:spcPts val="600"/>
              </a:spcAft>
            </a:pPr>
            <a:fld id="{DB4D7AD4-DE3A-48F7-A4A2-9CA30D89BA42}" type="datetime1">
              <a:rPr lang="de-DE" smtClean="0"/>
              <a:pPr>
                <a:spcAft>
                  <a:spcPts val="600"/>
                </a:spcAft>
              </a:pPr>
              <a:t>27.06.2025</a:t>
            </a:fld>
            <a:endParaRPr lang="de-DE"/>
          </a:p>
        </p:txBody>
      </p:sp>
      <p:sp>
        <p:nvSpPr>
          <p:cNvPr id="3" name="Fußzeilenplatzhalter 2">
            <a:extLst>
              <a:ext uri="{FF2B5EF4-FFF2-40B4-BE49-F238E27FC236}">
                <a16:creationId xmlns:a16="http://schemas.microsoft.com/office/drawing/2014/main" id="{547637ED-5F33-8205-BDA3-3E54A659B68F}"/>
              </a:ext>
            </a:extLst>
          </p:cNvPr>
          <p:cNvSpPr>
            <a:spLocks noGrp="1"/>
          </p:cNvSpPr>
          <p:nvPr>
            <p:ph type="ftr" sz="quarter" idx="11"/>
          </p:nvPr>
        </p:nvSpPr>
        <p:spPr>
          <a:xfrm>
            <a:off x="358774" y="6392354"/>
            <a:ext cx="6805514" cy="168994"/>
          </a:xfrm>
        </p:spPr>
        <p:txBody>
          <a:bodyPr anchor="ctr">
            <a:normAutofit/>
          </a:bodyPr>
          <a:lstStyle/>
          <a:p>
            <a:pPr>
              <a:spcAft>
                <a:spcPts val="600"/>
              </a:spcAft>
            </a:pPr>
            <a:r>
              <a:rPr lang="de-DE"/>
              <a:t>Name der Präsentation, Name des Sprechers ©HSB</a:t>
            </a:r>
          </a:p>
        </p:txBody>
      </p:sp>
      <p:sp>
        <p:nvSpPr>
          <p:cNvPr id="4" name="Foliennummernplatzhalter 3">
            <a:extLst>
              <a:ext uri="{FF2B5EF4-FFF2-40B4-BE49-F238E27FC236}">
                <a16:creationId xmlns:a16="http://schemas.microsoft.com/office/drawing/2014/main" id="{9AF18206-7708-8360-BD7B-C91579278325}"/>
              </a:ext>
            </a:extLst>
          </p:cNvPr>
          <p:cNvSpPr>
            <a:spLocks noGrp="1"/>
          </p:cNvSpPr>
          <p:nvPr>
            <p:ph type="sldNum" sz="quarter" idx="12"/>
          </p:nvPr>
        </p:nvSpPr>
        <p:spPr>
          <a:xfrm>
            <a:off x="8388423" y="6392354"/>
            <a:ext cx="391989" cy="168994"/>
          </a:xfrm>
        </p:spPr>
        <p:txBody>
          <a:bodyPr anchor="ctr">
            <a:normAutofit/>
          </a:bodyPr>
          <a:lstStyle/>
          <a:p>
            <a:pPr>
              <a:spcAft>
                <a:spcPts val="600"/>
              </a:spcAft>
            </a:pPr>
            <a:fld id="{58444F55-0981-4E9E-8F6B-2F7546EE58D7}" type="slidenum">
              <a:rPr lang="de-DE" smtClean="0"/>
              <a:pPr>
                <a:spcAft>
                  <a:spcPts val="600"/>
                </a:spcAft>
              </a:pPr>
              <a:t>13</a:t>
            </a:fld>
            <a:endParaRPr lang="de-DE"/>
          </a:p>
        </p:txBody>
      </p:sp>
      <p:sp>
        <p:nvSpPr>
          <p:cNvPr id="15" name="Text Placeholder 6">
            <a:extLst>
              <a:ext uri="{FF2B5EF4-FFF2-40B4-BE49-F238E27FC236}">
                <a16:creationId xmlns:a16="http://schemas.microsoft.com/office/drawing/2014/main" id="{5B029504-D50B-00DD-3CAA-DB8BFF63BAD8}"/>
              </a:ext>
            </a:extLst>
          </p:cNvPr>
          <p:cNvSpPr>
            <a:spLocks noGrp="1"/>
          </p:cNvSpPr>
          <p:nvPr>
            <p:ph type="body" sz="quarter" idx="16"/>
          </p:nvPr>
        </p:nvSpPr>
        <p:spPr>
          <a:xfrm>
            <a:off x="358775" y="1376363"/>
            <a:ext cx="4105275" cy="4789487"/>
          </a:xfrm>
        </p:spPr>
        <p:txBody>
          <a:bodyPr/>
          <a:lstStyle/>
          <a:p>
            <a:endParaRPr lang="en-US" dirty="0"/>
          </a:p>
        </p:txBody>
      </p:sp>
      <p:pic>
        <p:nvPicPr>
          <p:cNvPr id="16" name="Grafik 15">
            <a:extLst>
              <a:ext uri="{FF2B5EF4-FFF2-40B4-BE49-F238E27FC236}">
                <a16:creationId xmlns:a16="http://schemas.microsoft.com/office/drawing/2014/main" id="{FC71A01D-A9C3-051C-0159-AEE827BE378B}"/>
              </a:ext>
            </a:extLst>
          </p:cNvPr>
          <p:cNvPicPr>
            <a:picLocks noChangeAspect="1"/>
          </p:cNvPicPr>
          <p:nvPr/>
        </p:nvPicPr>
        <p:blipFill>
          <a:blip r:embed="rId2"/>
          <a:stretch>
            <a:fillRect/>
          </a:stretch>
        </p:blipFill>
        <p:spPr>
          <a:xfrm>
            <a:off x="358774" y="1376363"/>
            <a:ext cx="3256281" cy="4529119"/>
          </a:xfrm>
          <a:prstGeom prst="rect">
            <a:avLst/>
          </a:prstGeom>
        </p:spPr>
      </p:pic>
      <p:pic>
        <p:nvPicPr>
          <p:cNvPr id="7" name="Grafik 6">
            <a:extLst>
              <a:ext uri="{FF2B5EF4-FFF2-40B4-BE49-F238E27FC236}">
                <a16:creationId xmlns:a16="http://schemas.microsoft.com/office/drawing/2014/main" id="{D9066A40-8EA2-ADB5-EDA8-D97B39F6005F}"/>
              </a:ext>
            </a:extLst>
          </p:cNvPr>
          <p:cNvPicPr>
            <a:picLocks noChangeAspect="1"/>
          </p:cNvPicPr>
          <p:nvPr/>
        </p:nvPicPr>
        <p:blipFill>
          <a:blip r:embed="rId3"/>
          <a:stretch>
            <a:fillRect/>
          </a:stretch>
        </p:blipFill>
        <p:spPr>
          <a:xfrm>
            <a:off x="4869667" y="1376363"/>
            <a:ext cx="3714750" cy="2200275"/>
          </a:xfrm>
          <a:prstGeom prst="rect">
            <a:avLst/>
          </a:prstGeom>
        </p:spPr>
      </p:pic>
    </p:spTree>
    <p:extLst>
      <p:ext uri="{BB962C8B-B14F-4D97-AF65-F5344CB8AC3E}">
        <p14:creationId xmlns:p14="http://schemas.microsoft.com/office/powerpoint/2010/main" val="368859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A7737-7B57-7B2C-7C5D-4E31691D9718}"/>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B5822D89-66D1-30BD-5C82-23147D1D4D8A}"/>
              </a:ext>
            </a:extLst>
          </p:cNvPr>
          <p:cNvSpPr>
            <a:spLocks noGrp="1"/>
          </p:cNvSpPr>
          <p:nvPr>
            <p:ph type="title"/>
          </p:nvPr>
        </p:nvSpPr>
        <p:spPr>
          <a:xfrm>
            <a:off x="358775" y="584684"/>
            <a:ext cx="8424000" cy="612000"/>
          </a:xfrm>
        </p:spPr>
        <p:txBody>
          <a:bodyPr anchor="t">
            <a:normAutofit/>
          </a:bodyPr>
          <a:lstStyle/>
          <a:p>
            <a:r>
              <a:rPr lang="de-DE"/>
              <a:t>Herleitung der OP-Formeln aus dem Schaltbild </a:t>
            </a:r>
          </a:p>
        </p:txBody>
      </p:sp>
      <p:sp>
        <p:nvSpPr>
          <p:cNvPr id="2" name="Datumsplatzhalter 1">
            <a:extLst>
              <a:ext uri="{FF2B5EF4-FFF2-40B4-BE49-F238E27FC236}">
                <a16:creationId xmlns:a16="http://schemas.microsoft.com/office/drawing/2014/main" id="{155ABC9C-98C6-F0B1-A8A2-717075E1C646}"/>
              </a:ext>
            </a:extLst>
          </p:cNvPr>
          <p:cNvSpPr>
            <a:spLocks noGrp="1"/>
          </p:cNvSpPr>
          <p:nvPr>
            <p:ph type="dt" sz="half" idx="10"/>
          </p:nvPr>
        </p:nvSpPr>
        <p:spPr>
          <a:xfrm>
            <a:off x="7416316" y="6392354"/>
            <a:ext cx="765448" cy="168994"/>
          </a:xfrm>
        </p:spPr>
        <p:txBody>
          <a:bodyPr anchor="ctr">
            <a:normAutofit/>
          </a:bodyPr>
          <a:lstStyle/>
          <a:p>
            <a:pPr>
              <a:spcAft>
                <a:spcPts val="600"/>
              </a:spcAft>
            </a:pPr>
            <a:fld id="{DB4D7AD4-DE3A-48F7-A4A2-9CA30D89BA42}" type="datetime1">
              <a:rPr lang="de-DE" smtClean="0"/>
              <a:pPr>
                <a:spcAft>
                  <a:spcPts val="600"/>
                </a:spcAft>
              </a:pPr>
              <a:t>27.06.2025</a:t>
            </a:fld>
            <a:endParaRPr lang="de-DE"/>
          </a:p>
        </p:txBody>
      </p:sp>
      <p:sp>
        <p:nvSpPr>
          <p:cNvPr id="3" name="Fußzeilenplatzhalter 2">
            <a:extLst>
              <a:ext uri="{FF2B5EF4-FFF2-40B4-BE49-F238E27FC236}">
                <a16:creationId xmlns:a16="http://schemas.microsoft.com/office/drawing/2014/main" id="{1422BDE7-D5CA-C573-6DC9-F5594EF6A555}"/>
              </a:ext>
            </a:extLst>
          </p:cNvPr>
          <p:cNvSpPr>
            <a:spLocks noGrp="1"/>
          </p:cNvSpPr>
          <p:nvPr>
            <p:ph type="ftr" sz="quarter" idx="11"/>
          </p:nvPr>
        </p:nvSpPr>
        <p:spPr>
          <a:xfrm>
            <a:off x="358774" y="6392354"/>
            <a:ext cx="6805514" cy="168994"/>
          </a:xfrm>
        </p:spPr>
        <p:txBody>
          <a:bodyPr anchor="ctr">
            <a:normAutofit/>
          </a:bodyPr>
          <a:lstStyle/>
          <a:p>
            <a:pPr>
              <a:spcAft>
                <a:spcPts val="600"/>
              </a:spcAft>
            </a:pPr>
            <a:r>
              <a:rPr lang="de-DE"/>
              <a:t>Name der Präsentation, Name des Sprechers ©HSB</a:t>
            </a:r>
          </a:p>
        </p:txBody>
      </p:sp>
      <p:sp>
        <p:nvSpPr>
          <p:cNvPr id="4" name="Foliennummernplatzhalter 3">
            <a:extLst>
              <a:ext uri="{FF2B5EF4-FFF2-40B4-BE49-F238E27FC236}">
                <a16:creationId xmlns:a16="http://schemas.microsoft.com/office/drawing/2014/main" id="{28F64BF8-85B4-3D93-C806-358010AF15DF}"/>
              </a:ext>
            </a:extLst>
          </p:cNvPr>
          <p:cNvSpPr>
            <a:spLocks noGrp="1"/>
          </p:cNvSpPr>
          <p:nvPr>
            <p:ph type="sldNum" sz="quarter" idx="12"/>
          </p:nvPr>
        </p:nvSpPr>
        <p:spPr>
          <a:xfrm>
            <a:off x="8388423" y="6392354"/>
            <a:ext cx="391989" cy="168994"/>
          </a:xfrm>
        </p:spPr>
        <p:txBody>
          <a:bodyPr anchor="ctr">
            <a:normAutofit/>
          </a:bodyPr>
          <a:lstStyle/>
          <a:p>
            <a:pPr>
              <a:spcAft>
                <a:spcPts val="600"/>
              </a:spcAft>
            </a:pPr>
            <a:fld id="{58444F55-0981-4E9E-8F6B-2F7546EE58D7}" type="slidenum">
              <a:rPr lang="de-DE" smtClean="0"/>
              <a:pPr>
                <a:spcAft>
                  <a:spcPts val="600"/>
                </a:spcAft>
              </a:pPr>
              <a:t>14</a:t>
            </a:fld>
            <a:endParaRPr lang="de-DE"/>
          </a:p>
        </p:txBody>
      </p:sp>
      <p:pic>
        <p:nvPicPr>
          <p:cNvPr id="8" name="Grafik 7">
            <a:extLst>
              <a:ext uri="{FF2B5EF4-FFF2-40B4-BE49-F238E27FC236}">
                <a16:creationId xmlns:a16="http://schemas.microsoft.com/office/drawing/2014/main" id="{EB23EF34-A029-0DA3-9A7B-978B1591C4B5}"/>
              </a:ext>
            </a:extLst>
          </p:cNvPr>
          <p:cNvPicPr>
            <a:picLocks noChangeAspect="1"/>
          </p:cNvPicPr>
          <p:nvPr/>
        </p:nvPicPr>
        <p:blipFill>
          <a:blip r:embed="rId2"/>
          <a:srcRect t="-1923" b="-1"/>
          <a:stretch>
            <a:fillRect/>
          </a:stretch>
        </p:blipFill>
        <p:spPr>
          <a:xfrm>
            <a:off x="363894" y="1412776"/>
            <a:ext cx="2405407" cy="3816424"/>
          </a:xfrm>
          <a:prstGeom prst="rect">
            <a:avLst/>
          </a:prstGeom>
        </p:spPr>
      </p:pic>
      <p:pic>
        <p:nvPicPr>
          <p:cNvPr id="9" name="Grafik 8">
            <a:extLst>
              <a:ext uri="{FF2B5EF4-FFF2-40B4-BE49-F238E27FC236}">
                <a16:creationId xmlns:a16="http://schemas.microsoft.com/office/drawing/2014/main" id="{86D09969-5D37-5333-BFD2-DEBC3D7382BF}"/>
              </a:ext>
            </a:extLst>
          </p:cNvPr>
          <p:cNvPicPr>
            <a:picLocks noChangeAspect="1"/>
          </p:cNvPicPr>
          <p:nvPr/>
        </p:nvPicPr>
        <p:blipFill>
          <a:blip r:embed="rId3"/>
          <a:stretch>
            <a:fillRect/>
          </a:stretch>
        </p:blipFill>
        <p:spPr>
          <a:xfrm>
            <a:off x="4749873" y="1412776"/>
            <a:ext cx="3638550" cy="2228850"/>
          </a:xfrm>
          <a:prstGeom prst="rect">
            <a:avLst/>
          </a:prstGeom>
        </p:spPr>
      </p:pic>
    </p:spTree>
    <p:extLst>
      <p:ext uri="{BB962C8B-B14F-4D97-AF65-F5344CB8AC3E}">
        <p14:creationId xmlns:p14="http://schemas.microsoft.com/office/powerpoint/2010/main" val="879881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B5EFB-D032-59A2-A32F-6FF644103F37}"/>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5687ADDC-0ECF-5F8E-4E74-A6B322F3790D}"/>
              </a:ext>
            </a:extLst>
          </p:cNvPr>
          <p:cNvSpPr>
            <a:spLocks noGrp="1"/>
          </p:cNvSpPr>
          <p:nvPr>
            <p:ph type="title"/>
          </p:nvPr>
        </p:nvSpPr>
        <p:spPr>
          <a:xfrm>
            <a:off x="358775" y="584684"/>
            <a:ext cx="8424000" cy="612000"/>
          </a:xfrm>
        </p:spPr>
        <p:txBody>
          <a:bodyPr anchor="t">
            <a:normAutofit/>
          </a:bodyPr>
          <a:lstStyle/>
          <a:p>
            <a:r>
              <a:rPr lang="de-DE"/>
              <a:t>Herleitung der OP-Formeln aus dem Schaltbild </a:t>
            </a:r>
          </a:p>
        </p:txBody>
      </p:sp>
      <p:sp>
        <p:nvSpPr>
          <p:cNvPr id="2" name="Datumsplatzhalter 1">
            <a:extLst>
              <a:ext uri="{FF2B5EF4-FFF2-40B4-BE49-F238E27FC236}">
                <a16:creationId xmlns:a16="http://schemas.microsoft.com/office/drawing/2014/main" id="{B4BABE00-4407-73C0-CDCD-C9B4E42FDEF5}"/>
              </a:ext>
            </a:extLst>
          </p:cNvPr>
          <p:cNvSpPr>
            <a:spLocks noGrp="1"/>
          </p:cNvSpPr>
          <p:nvPr>
            <p:ph type="dt" sz="half" idx="10"/>
          </p:nvPr>
        </p:nvSpPr>
        <p:spPr>
          <a:xfrm>
            <a:off x="7416316" y="6392354"/>
            <a:ext cx="765448" cy="168994"/>
          </a:xfrm>
        </p:spPr>
        <p:txBody>
          <a:bodyPr anchor="ctr">
            <a:normAutofit/>
          </a:bodyPr>
          <a:lstStyle/>
          <a:p>
            <a:pPr>
              <a:spcAft>
                <a:spcPts val="600"/>
              </a:spcAft>
            </a:pPr>
            <a:fld id="{DB4D7AD4-DE3A-48F7-A4A2-9CA30D89BA42}" type="datetime1">
              <a:rPr lang="de-DE" smtClean="0"/>
              <a:pPr>
                <a:spcAft>
                  <a:spcPts val="600"/>
                </a:spcAft>
              </a:pPr>
              <a:t>27.06.2025</a:t>
            </a:fld>
            <a:endParaRPr lang="de-DE"/>
          </a:p>
        </p:txBody>
      </p:sp>
      <p:sp>
        <p:nvSpPr>
          <p:cNvPr id="3" name="Fußzeilenplatzhalter 2">
            <a:extLst>
              <a:ext uri="{FF2B5EF4-FFF2-40B4-BE49-F238E27FC236}">
                <a16:creationId xmlns:a16="http://schemas.microsoft.com/office/drawing/2014/main" id="{A09E8837-12F4-A61B-DD3F-6CBF978E14D1}"/>
              </a:ext>
            </a:extLst>
          </p:cNvPr>
          <p:cNvSpPr>
            <a:spLocks noGrp="1"/>
          </p:cNvSpPr>
          <p:nvPr>
            <p:ph type="ftr" sz="quarter" idx="11"/>
          </p:nvPr>
        </p:nvSpPr>
        <p:spPr>
          <a:xfrm>
            <a:off x="358774" y="6392354"/>
            <a:ext cx="6805514" cy="168994"/>
          </a:xfrm>
        </p:spPr>
        <p:txBody>
          <a:bodyPr anchor="ctr">
            <a:normAutofit/>
          </a:bodyPr>
          <a:lstStyle/>
          <a:p>
            <a:pPr>
              <a:spcAft>
                <a:spcPts val="600"/>
              </a:spcAft>
            </a:pPr>
            <a:r>
              <a:rPr lang="de-DE"/>
              <a:t>Name der Präsentation, Name des Sprechers ©HSB</a:t>
            </a:r>
          </a:p>
        </p:txBody>
      </p:sp>
      <p:sp>
        <p:nvSpPr>
          <p:cNvPr id="4" name="Foliennummernplatzhalter 3">
            <a:extLst>
              <a:ext uri="{FF2B5EF4-FFF2-40B4-BE49-F238E27FC236}">
                <a16:creationId xmlns:a16="http://schemas.microsoft.com/office/drawing/2014/main" id="{BC56D661-6DCF-7300-6773-E4C7FC95DB1D}"/>
              </a:ext>
            </a:extLst>
          </p:cNvPr>
          <p:cNvSpPr>
            <a:spLocks noGrp="1"/>
          </p:cNvSpPr>
          <p:nvPr>
            <p:ph type="sldNum" sz="quarter" idx="12"/>
          </p:nvPr>
        </p:nvSpPr>
        <p:spPr>
          <a:xfrm>
            <a:off x="8388423" y="6392354"/>
            <a:ext cx="391989" cy="168994"/>
          </a:xfrm>
        </p:spPr>
        <p:txBody>
          <a:bodyPr anchor="ctr">
            <a:normAutofit/>
          </a:bodyPr>
          <a:lstStyle/>
          <a:p>
            <a:pPr>
              <a:spcAft>
                <a:spcPts val="600"/>
              </a:spcAft>
            </a:pPr>
            <a:fld id="{58444F55-0981-4E9E-8F6B-2F7546EE58D7}" type="slidenum">
              <a:rPr lang="de-DE" smtClean="0"/>
              <a:pPr>
                <a:spcAft>
                  <a:spcPts val="600"/>
                </a:spcAft>
              </a:pPr>
              <a:t>15</a:t>
            </a:fld>
            <a:endParaRPr lang="de-DE"/>
          </a:p>
        </p:txBody>
      </p:sp>
      <p:sp>
        <p:nvSpPr>
          <p:cNvPr id="15" name="Text Placeholder 6">
            <a:extLst>
              <a:ext uri="{FF2B5EF4-FFF2-40B4-BE49-F238E27FC236}">
                <a16:creationId xmlns:a16="http://schemas.microsoft.com/office/drawing/2014/main" id="{7D673019-A4E4-7304-C56F-B69462ABF3A0}"/>
              </a:ext>
            </a:extLst>
          </p:cNvPr>
          <p:cNvSpPr>
            <a:spLocks noGrp="1"/>
          </p:cNvSpPr>
          <p:nvPr>
            <p:ph type="body" sz="quarter" idx="16"/>
          </p:nvPr>
        </p:nvSpPr>
        <p:spPr>
          <a:xfrm>
            <a:off x="358775" y="1376363"/>
            <a:ext cx="4105275" cy="4789487"/>
          </a:xfrm>
        </p:spPr>
        <p:txBody>
          <a:bodyPr/>
          <a:lstStyle/>
          <a:p>
            <a:endParaRPr lang="en-US" dirty="0"/>
          </a:p>
        </p:txBody>
      </p:sp>
      <p:pic>
        <p:nvPicPr>
          <p:cNvPr id="11" name="Grafik 10">
            <a:extLst>
              <a:ext uri="{FF2B5EF4-FFF2-40B4-BE49-F238E27FC236}">
                <a16:creationId xmlns:a16="http://schemas.microsoft.com/office/drawing/2014/main" id="{FCB52F76-E883-802A-0F97-5B350489BBA4}"/>
              </a:ext>
            </a:extLst>
          </p:cNvPr>
          <p:cNvPicPr>
            <a:picLocks noChangeAspect="1"/>
          </p:cNvPicPr>
          <p:nvPr/>
        </p:nvPicPr>
        <p:blipFill>
          <a:blip r:embed="rId2"/>
          <a:stretch>
            <a:fillRect/>
          </a:stretch>
        </p:blipFill>
        <p:spPr>
          <a:xfrm>
            <a:off x="379774" y="1425180"/>
            <a:ext cx="2273202" cy="3294149"/>
          </a:xfrm>
          <a:prstGeom prst="rect">
            <a:avLst/>
          </a:prstGeom>
        </p:spPr>
      </p:pic>
      <p:pic>
        <p:nvPicPr>
          <p:cNvPr id="23" name="Grafik 22">
            <a:extLst>
              <a:ext uri="{FF2B5EF4-FFF2-40B4-BE49-F238E27FC236}">
                <a16:creationId xmlns:a16="http://schemas.microsoft.com/office/drawing/2014/main" id="{2D11B1ED-EA33-D008-F806-F84822F88609}"/>
              </a:ext>
            </a:extLst>
          </p:cNvPr>
          <p:cNvPicPr>
            <a:picLocks noChangeAspect="1"/>
          </p:cNvPicPr>
          <p:nvPr/>
        </p:nvPicPr>
        <p:blipFill>
          <a:blip r:embed="rId3"/>
          <a:stretch>
            <a:fillRect/>
          </a:stretch>
        </p:blipFill>
        <p:spPr>
          <a:xfrm>
            <a:off x="5035623" y="1196684"/>
            <a:ext cx="3352800" cy="4914900"/>
          </a:xfrm>
          <a:prstGeom prst="rect">
            <a:avLst/>
          </a:prstGeom>
        </p:spPr>
      </p:pic>
    </p:spTree>
    <p:extLst>
      <p:ext uri="{BB962C8B-B14F-4D97-AF65-F5344CB8AC3E}">
        <p14:creationId xmlns:p14="http://schemas.microsoft.com/office/powerpoint/2010/main" val="2661266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048CF-6263-0690-EA81-5CA166E82BF2}"/>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15B6D865-EDDE-98C6-C1C8-96BB4E79B471}"/>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6E6EB19F-69B5-1EE9-29A3-773993DA0FCE}"/>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DD4B809E-2159-5482-2E6C-BE756921DD24}"/>
              </a:ext>
            </a:extLst>
          </p:cNvPr>
          <p:cNvSpPr>
            <a:spLocks noGrp="1"/>
          </p:cNvSpPr>
          <p:nvPr>
            <p:ph type="sldNum" sz="quarter" idx="12"/>
          </p:nvPr>
        </p:nvSpPr>
        <p:spPr/>
        <p:txBody>
          <a:bodyPr/>
          <a:lstStyle/>
          <a:p>
            <a:fld id="{58444F55-0981-4E9E-8F6B-2F7546EE58D7}" type="slidenum">
              <a:rPr lang="de-DE" smtClean="0"/>
              <a:pPr/>
              <a:t>16</a:t>
            </a:fld>
            <a:endParaRPr lang="de-DE"/>
          </a:p>
        </p:txBody>
      </p:sp>
      <p:sp>
        <p:nvSpPr>
          <p:cNvPr id="5" name="Titel 4">
            <a:extLst>
              <a:ext uri="{FF2B5EF4-FFF2-40B4-BE49-F238E27FC236}">
                <a16:creationId xmlns:a16="http://schemas.microsoft.com/office/drawing/2014/main" id="{42A7AC9F-12DB-A5A3-E04C-6EB920CB9000}"/>
              </a:ext>
            </a:extLst>
          </p:cNvPr>
          <p:cNvSpPr>
            <a:spLocks noGrp="1"/>
          </p:cNvSpPr>
          <p:nvPr>
            <p:ph type="title"/>
          </p:nvPr>
        </p:nvSpPr>
        <p:spPr/>
        <p:txBody>
          <a:bodyPr/>
          <a:lstStyle/>
          <a:p>
            <a:r>
              <a:rPr lang="de-DE"/>
              <a:t>Blockschaltbild von </a:t>
            </a:r>
            <a:r>
              <a:rPr lang="de-DE" err="1"/>
              <a:t>Vi</a:t>
            </a:r>
            <a:r>
              <a:rPr lang="de-DE"/>
              <a:t> -&gt; V2 </a:t>
            </a:r>
          </a:p>
        </p:txBody>
      </p:sp>
      <p:pic>
        <p:nvPicPr>
          <p:cNvPr id="8" name="Grafik 7">
            <a:extLst>
              <a:ext uri="{FF2B5EF4-FFF2-40B4-BE49-F238E27FC236}">
                <a16:creationId xmlns:a16="http://schemas.microsoft.com/office/drawing/2014/main" id="{0038D318-C472-9513-DE29-66050C0A497C}"/>
              </a:ext>
            </a:extLst>
          </p:cNvPr>
          <p:cNvPicPr>
            <a:picLocks noChangeAspect="1"/>
          </p:cNvPicPr>
          <p:nvPr/>
        </p:nvPicPr>
        <p:blipFill>
          <a:blip r:embed="rId2"/>
          <a:stretch>
            <a:fillRect/>
          </a:stretch>
        </p:blipFill>
        <p:spPr>
          <a:xfrm>
            <a:off x="155579" y="1339151"/>
            <a:ext cx="8825666" cy="3286909"/>
          </a:xfrm>
          <a:prstGeom prst="rect">
            <a:avLst/>
          </a:prstGeom>
        </p:spPr>
      </p:pic>
      <p:pic>
        <p:nvPicPr>
          <p:cNvPr id="13" name="Grafik 12">
            <a:extLst>
              <a:ext uri="{FF2B5EF4-FFF2-40B4-BE49-F238E27FC236}">
                <a16:creationId xmlns:a16="http://schemas.microsoft.com/office/drawing/2014/main" id="{E7DAA727-F553-4172-2E4F-063FE479E8EE}"/>
              </a:ext>
            </a:extLst>
          </p:cNvPr>
          <p:cNvPicPr>
            <a:picLocks noChangeAspect="1"/>
          </p:cNvPicPr>
          <p:nvPr/>
        </p:nvPicPr>
        <p:blipFill>
          <a:blip r:embed="rId3"/>
          <a:stretch>
            <a:fillRect/>
          </a:stretch>
        </p:blipFill>
        <p:spPr>
          <a:xfrm>
            <a:off x="1815687" y="4768527"/>
            <a:ext cx="5505450" cy="1123950"/>
          </a:xfrm>
          <a:prstGeom prst="rect">
            <a:avLst/>
          </a:prstGeom>
        </p:spPr>
      </p:pic>
    </p:spTree>
    <p:extLst>
      <p:ext uri="{BB962C8B-B14F-4D97-AF65-F5344CB8AC3E}">
        <p14:creationId xmlns:p14="http://schemas.microsoft.com/office/powerpoint/2010/main" val="3014813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AF7BC-AC67-D202-597D-5E778D75557D}"/>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02E219D2-2DE1-5422-72C0-EA26BA8401BE}"/>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28065F3F-6773-B026-F571-C21ECE58A281}"/>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97C2DC6C-843F-DCE8-F53B-78B5EA6472AE}"/>
              </a:ext>
            </a:extLst>
          </p:cNvPr>
          <p:cNvSpPr>
            <a:spLocks noGrp="1"/>
          </p:cNvSpPr>
          <p:nvPr>
            <p:ph type="sldNum" sz="quarter" idx="12"/>
          </p:nvPr>
        </p:nvSpPr>
        <p:spPr/>
        <p:txBody>
          <a:bodyPr/>
          <a:lstStyle/>
          <a:p>
            <a:fld id="{58444F55-0981-4E9E-8F6B-2F7546EE58D7}" type="slidenum">
              <a:rPr lang="de-DE" smtClean="0"/>
              <a:pPr/>
              <a:t>17</a:t>
            </a:fld>
            <a:endParaRPr lang="de-DE"/>
          </a:p>
        </p:txBody>
      </p:sp>
      <p:sp>
        <p:nvSpPr>
          <p:cNvPr id="5" name="Titel 4">
            <a:extLst>
              <a:ext uri="{FF2B5EF4-FFF2-40B4-BE49-F238E27FC236}">
                <a16:creationId xmlns:a16="http://schemas.microsoft.com/office/drawing/2014/main" id="{84854B16-D16C-CF94-C1DF-084E7E7941B1}"/>
              </a:ext>
            </a:extLst>
          </p:cNvPr>
          <p:cNvSpPr>
            <a:spLocks noGrp="1"/>
          </p:cNvSpPr>
          <p:nvPr>
            <p:ph type="title"/>
          </p:nvPr>
        </p:nvSpPr>
        <p:spPr/>
        <p:txBody>
          <a:bodyPr/>
          <a:lstStyle/>
          <a:p>
            <a:r>
              <a:rPr lang="de-DE"/>
              <a:t>Herleitung der Übertragungsfunktion V2/</a:t>
            </a:r>
            <a:r>
              <a:rPr lang="de-DE" err="1"/>
              <a:t>Vi</a:t>
            </a:r>
            <a:r>
              <a:rPr lang="de-DE"/>
              <a:t> aus dem BSB</a:t>
            </a:r>
          </a:p>
        </p:txBody>
      </p:sp>
      <p:pic>
        <p:nvPicPr>
          <p:cNvPr id="7" name="Grafik 6">
            <a:extLst>
              <a:ext uri="{FF2B5EF4-FFF2-40B4-BE49-F238E27FC236}">
                <a16:creationId xmlns:a16="http://schemas.microsoft.com/office/drawing/2014/main" id="{2240933D-8347-2D42-0F77-5BF318908942}"/>
              </a:ext>
            </a:extLst>
          </p:cNvPr>
          <p:cNvPicPr>
            <a:picLocks noChangeAspect="1"/>
          </p:cNvPicPr>
          <p:nvPr/>
        </p:nvPicPr>
        <p:blipFill>
          <a:blip r:embed="rId2"/>
          <a:stretch>
            <a:fillRect/>
          </a:stretch>
        </p:blipFill>
        <p:spPr>
          <a:xfrm>
            <a:off x="155579" y="1339151"/>
            <a:ext cx="8825666" cy="3286909"/>
          </a:xfrm>
          <a:prstGeom prst="rect">
            <a:avLst/>
          </a:prstGeom>
        </p:spPr>
      </p:pic>
      <p:sp>
        <p:nvSpPr>
          <p:cNvPr id="8" name="Rechteck 7">
            <a:extLst>
              <a:ext uri="{FF2B5EF4-FFF2-40B4-BE49-F238E27FC236}">
                <a16:creationId xmlns:a16="http://schemas.microsoft.com/office/drawing/2014/main" id="{59779B7A-5C4A-7C7F-1D28-E24721296372}"/>
              </a:ext>
            </a:extLst>
          </p:cNvPr>
          <p:cNvSpPr/>
          <p:nvPr/>
        </p:nvSpPr>
        <p:spPr>
          <a:xfrm>
            <a:off x="5732108" y="2505778"/>
            <a:ext cx="2232248" cy="914400"/>
          </a:xfrm>
          <a:prstGeom prst="rect">
            <a:avLst/>
          </a:prstGeom>
          <a:noFill/>
          <a:ln w="285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975" indent="-180975" algn="ctr">
              <a:spcBef>
                <a:spcPts val="200"/>
              </a:spcBef>
              <a:buFont typeface="Calibri" panose="020F0502020204030204" pitchFamily="34" charset="0"/>
              <a:buChar char="▪"/>
            </a:pPr>
            <a:endParaRPr lang="de-DE" sz="1600" err="1"/>
          </a:p>
        </p:txBody>
      </p:sp>
      <mc:AlternateContent xmlns:mc="http://schemas.openxmlformats.org/markup-compatibility/2006" xmlns:a14="http://schemas.microsoft.com/office/drawing/2010/main">
        <mc:Choice Requires="a14">
          <p:sp>
            <p:nvSpPr>
              <p:cNvPr id="10" name="Textplatzhalter 5">
                <a:extLst>
                  <a:ext uri="{FF2B5EF4-FFF2-40B4-BE49-F238E27FC236}">
                    <a16:creationId xmlns:a16="http://schemas.microsoft.com/office/drawing/2014/main" id="{76B890DF-691E-484C-4D9B-2E5FE0BA2C95}"/>
                  </a:ext>
                </a:extLst>
              </p:cNvPr>
              <p:cNvSpPr>
                <a:spLocks noGrp="1"/>
              </p:cNvSpPr>
              <p:nvPr>
                <p:ph type="body" sz="quarter" idx="13"/>
              </p:nvPr>
            </p:nvSpPr>
            <p:spPr>
              <a:xfrm>
                <a:off x="539552" y="5464746"/>
                <a:ext cx="1080120" cy="578726"/>
              </a:xfrm>
            </p:spPr>
            <p:txBody>
              <a:bodyPr/>
              <a:lstStyle/>
              <a:p>
                <a:pPr/>
                <a14:m>
                  <m:oMathPara xmlns:m="http://schemas.openxmlformats.org/officeDocument/2006/math">
                    <m:oMathParaPr>
                      <m:jc m:val="left"/>
                    </m:oMathParaPr>
                    <m:oMath xmlns:m="http://schemas.openxmlformats.org/officeDocument/2006/math">
                      <m:r>
                        <a:rPr lang="de-DE" sz="2000" b="0" i="1" smtClean="0">
                          <a:solidFill>
                            <a:schemeClr val="tx2"/>
                          </a:solidFill>
                          <a:latin typeface="Cambria Math" panose="02040503050406030204" pitchFamily="18" charset="0"/>
                        </a:rPr>
                        <m:t>−</m:t>
                      </m:r>
                      <m:f>
                        <m:fPr>
                          <m:ctrlPr>
                            <a:rPr lang="de-DE" sz="2000" b="0" i="1" smtClean="0">
                              <a:solidFill>
                                <a:schemeClr val="tx2"/>
                              </a:solidFill>
                              <a:latin typeface="Cambria Math" panose="02040503050406030204" pitchFamily="18" charset="0"/>
                            </a:rPr>
                          </m:ctrlPr>
                        </m:fPr>
                        <m:num>
                          <m:sSub>
                            <m:sSubPr>
                              <m:ctrlPr>
                                <a:rPr lang="de-DE" sz="2000" i="1" smtClean="0">
                                  <a:solidFill>
                                    <a:schemeClr val="tx2"/>
                                  </a:solidFill>
                                  <a:latin typeface="Cambria Math" panose="02040503050406030204" pitchFamily="18" charset="0"/>
                                </a:rPr>
                              </m:ctrlPr>
                            </m:sSubPr>
                            <m:e>
                              <m:r>
                                <a:rPr lang="de-DE" sz="2000" i="1">
                                  <a:solidFill>
                                    <a:schemeClr val="tx2"/>
                                  </a:solidFill>
                                  <a:latin typeface="Cambria Math" panose="02040503050406030204" pitchFamily="18" charset="0"/>
                                </a:rPr>
                                <m:t>𝜔</m:t>
                              </m:r>
                            </m:e>
                            <m:sub>
                              <m:r>
                                <a:rPr lang="de-DE" sz="2000" i="1">
                                  <a:solidFill>
                                    <a:schemeClr val="tx2"/>
                                  </a:solidFill>
                                  <a:latin typeface="Cambria Math" panose="02040503050406030204" pitchFamily="18" charset="0"/>
                                </a:rPr>
                                <m:t>0</m:t>
                              </m:r>
                            </m:sub>
                          </m:sSub>
                        </m:num>
                        <m:den>
                          <m:r>
                            <a:rPr lang="de-DE" sz="2000" i="1">
                              <a:solidFill>
                                <a:schemeClr val="tx2"/>
                              </a:solidFill>
                              <a:latin typeface="Cambria Math" panose="02040503050406030204" pitchFamily="18" charset="0"/>
                            </a:rPr>
                            <m:t>𝑠</m:t>
                          </m:r>
                        </m:den>
                      </m:f>
                      <m:r>
                        <a:rPr lang="de-DE" sz="2000" b="0" i="1" smtClean="0">
                          <a:solidFill>
                            <a:schemeClr val="tx2"/>
                          </a:solidFill>
                          <a:latin typeface="Cambria Math" panose="02040503050406030204" pitchFamily="18" charset="0"/>
                        </a:rPr>
                        <m:t>  → </m:t>
                      </m:r>
                    </m:oMath>
                  </m:oMathPara>
                </a14:m>
                <a:endParaRPr lang="de-DE" sz="2000">
                  <a:solidFill>
                    <a:schemeClr val="tx2"/>
                  </a:solidFill>
                </a:endParaRPr>
              </a:p>
            </p:txBody>
          </p:sp>
        </mc:Choice>
        <mc:Fallback xmlns="">
          <p:sp>
            <p:nvSpPr>
              <p:cNvPr id="10" name="Textplatzhalter 5">
                <a:extLst>
                  <a:ext uri="{FF2B5EF4-FFF2-40B4-BE49-F238E27FC236}">
                    <a16:creationId xmlns:a16="http://schemas.microsoft.com/office/drawing/2014/main" id="{76B890DF-691E-484C-4D9B-2E5FE0BA2C95}"/>
                  </a:ext>
                </a:extLst>
              </p:cNvPr>
              <p:cNvSpPr>
                <a:spLocks noGrp="1" noRot="1" noChangeAspect="1" noMove="1" noResize="1" noEditPoints="1" noAdjustHandles="1" noChangeArrowheads="1" noChangeShapeType="1" noTextEdit="1"/>
              </p:cNvSpPr>
              <p:nvPr>
                <p:ph type="body" sz="quarter" idx="13"/>
              </p:nvPr>
            </p:nvSpPr>
            <p:spPr>
              <a:xfrm>
                <a:off x="539552" y="5464746"/>
                <a:ext cx="1080120" cy="578726"/>
              </a:xfrm>
              <a:blipFill>
                <a:blip r:embed="rId3"/>
                <a:stretch>
                  <a:fillRect/>
                </a:stretch>
              </a:blipFill>
            </p:spPr>
            <p:txBody>
              <a:bodyPr/>
              <a:lstStyle/>
              <a:p>
                <a:r>
                  <a:rPr lang="en-US">
                    <a:noFill/>
                  </a:rPr>
                  <a:t> </a:t>
                </a:r>
              </a:p>
            </p:txBody>
          </p:sp>
        </mc:Fallback>
      </mc:AlternateContent>
      <p:sp>
        <p:nvSpPr>
          <p:cNvPr id="11" name="Rechteck 10">
            <a:extLst>
              <a:ext uri="{FF2B5EF4-FFF2-40B4-BE49-F238E27FC236}">
                <a16:creationId xmlns:a16="http://schemas.microsoft.com/office/drawing/2014/main" id="{D8151989-9352-C8E2-E7EF-AE324F65C6C7}"/>
              </a:ext>
            </a:extLst>
          </p:cNvPr>
          <p:cNvSpPr/>
          <p:nvPr/>
        </p:nvSpPr>
        <p:spPr>
          <a:xfrm>
            <a:off x="3419872" y="2204865"/>
            <a:ext cx="4761892" cy="2421196"/>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975" indent="-180975" algn="ctr">
              <a:spcBef>
                <a:spcPts val="200"/>
              </a:spcBef>
              <a:buFont typeface="Calibri" panose="020F0502020204030204" pitchFamily="34" charset="0"/>
              <a:buChar char="▪"/>
            </a:pPr>
            <a:endParaRPr lang="de-DE" sz="1600" err="1"/>
          </a:p>
        </p:txBody>
      </p:sp>
      <mc:AlternateContent xmlns:mc="http://schemas.openxmlformats.org/markup-compatibility/2006" xmlns:a14="http://schemas.microsoft.com/office/drawing/2010/main">
        <mc:Choice Requires="a14">
          <p:sp>
            <p:nvSpPr>
              <p:cNvPr id="13" name="Textplatzhalter 5">
                <a:extLst>
                  <a:ext uri="{FF2B5EF4-FFF2-40B4-BE49-F238E27FC236}">
                    <a16:creationId xmlns:a16="http://schemas.microsoft.com/office/drawing/2014/main" id="{76B3D267-65C1-B05F-AED7-4F52DA1ADB66}"/>
                  </a:ext>
                </a:extLst>
              </p:cNvPr>
              <p:cNvSpPr txBox="1">
                <a:spLocks/>
              </p:cNvSpPr>
              <p:nvPr/>
            </p:nvSpPr>
            <p:spPr bwMode="gray">
              <a:xfrm>
                <a:off x="1644700" y="5222436"/>
                <a:ext cx="7031756" cy="1050880"/>
              </a:xfrm>
              <a:prstGeom prst="rect">
                <a:avLst/>
              </a:prstGeom>
            </p:spPr>
            <p:txBody>
              <a:bodyPr vert="horz" lIns="0" tIns="0" rIns="0" bIns="0" rtlCol="0" anchor="t">
                <a:noAutofit/>
              </a:bodyPr>
              <a:lstStyle>
                <a:lvl1pPr marL="0" indent="0" algn="l" defTabSz="914400" rtl="0" eaLnBrk="1" latinLnBrk="0" hangingPunct="1">
                  <a:spcBef>
                    <a:spcPts val="200"/>
                  </a:spcBef>
                  <a:spcAft>
                    <a:spcPts val="0"/>
                  </a:spcAft>
                  <a:buFont typeface="Arial" panose="020B0604020202020204" pitchFamily="34" charset="0"/>
                  <a:buNone/>
                  <a:defRPr sz="1600" b="0" kern="1200">
                    <a:solidFill>
                      <a:schemeClr val="bg2"/>
                    </a:solidFill>
                    <a:latin typeface="+mj-lt"/>
                    <a:ea typeface="+mn-ea"/>
                    <a:cs typeface="+mn-cs"/>
                  </a:defRPr>
                </a:lvl1pPr>
                <a:lvl2pPr marL="180975" indent="-180975" algn="l" defTabSz="914400" rtl="0" eaLnBrk="1" latinLnBrk="0" hangingPunct="1">
                  <a:spcBef>
                    <a:spcPts val="200"/>
                  </a:spcBef>
                  <a:spcAft>
                    <a:spcPts val="0"/>
                  </a:spcAft>
                  <a:buFont typeface="Wingdings" charset="2"/>
                  <a:buChar char="§"/>
                  <a:defRPr sz="1600" kern="1200">
                    <a:solidFill>
                      <a:schemeClr val="bg2"/>
                    </a:solidFill>
                    <a:latin typeface="+mj-lt"/>
                    <a:ea typeface="+mn-ea"/>
                    <a:cs typeface="+mn-cs"/>
                  </a:defRPr>
                </a:lvl2pPr>
                <a:lvl3pPr marL="363538" indent="-182563"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3pPr>
                <a:lvl4pPr marL="541338" indent="-179388"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4pPr>
                <a:lvl5pPr marL="714375" indent="-180975"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14:m>
                  <m:oMathPara xmlns:m="http://schemas.openxmlformats.org/officeDocument/2006/math">
                    <m:oMathParaPr>
                      <m:jc m:val="left"/>
                    </m:oMathParaPr>
                    <m:oMath xmlns:m="http://schemas.openxmlformats.org/officeDocument/2006/math">
                      <m:r>
                        <a:rPr lang="de-DE" sz="2000" i="1" smtClean="0">
                          <a:solidFill>
                            <a:schemeClr val="accent1"/>
                          </a:solidFill>
                          <a:latin typeface="Cambria Math" panose="02040503050406030204" pitchFamily="18" charset="0"/>
                        </a:rPr>
                        <m:t>−</m:t>
                      </m:r>
                      <m:d>
                        <m:dPr>
                          <m:ctrlPr>
                            <a:rPr lang="de-DE" sz="2000" i="1">
                              <a:solidFill>
                                <a:schemeClr val="accent1"/>
                              </a:solidFill>
                              <a:latin typeface="Cambria Math" panose="02040503050406030204" pitchFamily="18" charset="0"/>
                            </a:rPr>
                          </m:ctrlPr>
                        </m:dPr>
                        <m:e>
                          <m:f>
                            <m:fPr>
                              <m:ctrlPr>
                                <a:rPr lang="de-DE" sz="2000" i="1">
                                  <a:solidFill>
                                    <a:schemeClr val="accent1"/>
                                  </a:solidFill>
                                  <a:latin typeface="Cambria Math" panose="02040503050406030204" pitchFamily="18" charset="0"/>
                                </a:rPr>
                              </m:ctrlPr>
                            </m:fPr>
                            <m:num>
                              <m:r>
                                <a:rPr lang="de-DE" sz="2000" b="0" i="1" smtClean="0">
                                  <a:solidFill>
                                    <a:schemeClr val="accent1"/>
                                  </a:solidFill>
                                  <a:latin typeface="Cambria Math" panose="02040503050406030204" pitchFamily="18" charset="0"/>
                                </a:rPr>
                                <m:t>−</m:t>
                              </m:r>
                              <m:f>
                                <m:fPr>
                                  <m:ctrlPr>
                                    <a:rPr lang="de-DE" sz="2000" i="1">
                                      <a:solidFill>
                                        <a:schemeClr val="accent1"/>
                                      </a:solidFill>
                                      <a:latin typeface="Cambria Math" panose="02040503050406030204" pitchFamily="18" charset="0"/>
                                    </a:rPr>
                                  </m:ctrlPr>
                                </m:fPr>
                                <m:num>
                                  <m:sSub>
                                    <m:sSubPr>
                                      <m:ctrlPr>
                                        <a:rPr lang="de-DE" sz="2000" i="1">
                                          <a:solidFill>
                                            <a:schemeClr val="accent1"/>
                                          </a:solidFill>
                                          <a:latin typeface="Cambria Math" panose="02040503050406030204" pitchFamily="18" charset="0"/>
                                        </a:rPr>
                                      </m:ctrlPr>
                                    </m:sSubPr>
                                    <m:e>
                                      <m:r>
                                        <a:rPr lang="de-DE" sz="2000" i="1">
                                          <a:solidFill>
                                            <a:schemeClr val="accent1"/>
                                          </a:solidFill>
                                          <a:latin typeface="Cambria Math" panose="02040503050406030204" pitchFamily="18" charset="0"/>
                                        </a:rPr>
                                        <m:t>𝜔</m:t>
                                      </m:r>
                                    </m:e>
                                    <m:sub>
                                      <m:r>
                                        <a:rPr lang="de-DE" sz="2000" i="1">
                                          <a:solidFill>
                                            <a:schemeClr val="accent1"/>
                                          </a:solidFill>
                                          <a:latin typeface="Cambria Math" panose="02040503050406030204" pitchFamily="18" charset="0"/>
                                        </a:rPr>
                                        <m:t>0</m:t>
                                      </m:r>
                                    </m:sub>
                                  </m:sSub>
                                </m:num>
                                <m:den>
                                  <m:r>
                                    <a:rPr lang="de-DE" sz="2000" i="1">
                                      <a:solidFill>
                                        <a:schemeClr val="accent1"/>
                                      </a:solidFill>
                                      <a:latin typeface="Cambria Math" panose="02040503050406030204" pitchFamily="18" charset="0"/>
                                    </a:rPr>
                                    <m:t>𝑠</m:t>
                                  </m:r>
                                </m:den>
                              </m:f>
                            </m:num>
                            <m:den>
                              <m:r>
                                <a:rPr lang="de-DE" sz="2000" b="0" i="1" smtClean="0">
                                  <a:solidFill>
                                    <a:schemeClr val="accent1"/>
                                  </a:solidFill>
                                  <a:latin typeface="Cambria Math" panose="02040503050406030204" pitchFamily="18" charset="0"/>
                                </a:rPr>
                                <m:t>1+</m:t>
                              </m:r>
                              <m:d>
                                <m:dPr>
                                  <m:ctrlPr>
                                    <a:rPr lang="de-DE" sz="2000" b="0" i="1" smtClean="0">
                                      <a:solidFill>
                                        <a:schemeClr val="accent1"/>
                                      </a:solidFill>
                                      <a:latin typeface="Cambria Math" panose="02040503050406030204" pitchFamily="18" charset="0"/>
                                    </a:rPr>
                                  </m:ctrlPr>
                                </m:dPr>
                                <m:e>
                                  <m:r>
                                    <a:rPr lang="de-DE" sz="2000" i="1">
                                      <a:solidFill>
                                        <a:schemeClr val="accent1"/>
                                      </a:solidFill>
                                      <a:latin typeface="Cambria Math" panose="02040503050406030204" pitchFamily="18" charset="0"/>
                                    </a:rPr>
                                    <m:t>−</m:t>
                                  </m:r>
                                  <m:f>
                                    <m:fPr>
                                      <m:ctrlPr>
                                        <a:rPr lang="de-DE" sz="2000" i="1">
                                          <a:solidFill>
                                            <a:schemeClr val="accent1"/>
                                          </a:solidFill>
                                          <a:latin typeface="Cambria Math" panose="02040503050406030204" pitchFamily="18" charset="0"/>
                                        </a:rPr>
                                      </m:ctrlPr>
                                    </m:fPr>
                                    <m:num>
                                      <m:sSub>
                                        <m:sSubPr>
                                          <m:ctrlPr>
                                            <a:rPr lang="de-DE" sz="2000" i="1">
                                              <a:solidFill>
                                                <a:schemeClr val="accent1"/>
                                              </a:solidFill>
                                              <a:latin typeface="Cambria Math" panose="02040503050406030204" pitchFamily="18" charset="0"/>
                                            </a:rPr>
                                          </m:ctrlPr>
                                        </m:sSubPr>
                                        <m:e>
                                          <m:r>
                                            <a:rPr lang="de-DE" sz="2000" i="1">
                                              <a:solidFill>
                                                <a:schemeClr val="accent1"/>
                                              </a:solidFill>
                                              <a:latin typeface="Cambria Math" panose="02040503050406030204" pitchFamily="18" charset="0"/>
                                            </a:rPr>
                                            <m:t>𝜔</m:t>
                                          </m:r>
                                        </m:e>
                                        <m:sub>
                                          <m:r>
                                            <a:rPr lang="de-DE" sz="2000" i="1">
                                              <a:solidFill>
                                                <a:schemeClr val="accent1"/>
                                              </a:solidFill>
                                              <a:latin typeface="Cambria Math" panose="02040503050406030204" pitchFamily="18" charset="0"/>
                                            </a:rPr>
                                            <m:t>0</m:t>
                                          </m:r>
                                        </m:sub>
                                      </m:sSub>
                                    </m:num>
                                    <m:den>
                                      <m:r>
                                        <a:rPr lang="de-DE" sz="2000" i="1">
                                          <a:solidFill>
                                            <a:schemeClr val="accent1"/>
                                          </a:solidFill>
                                          <a:latin typeface="Cambria Math" panose="02040503050406030204" pitchFamily="18" charset="0"/>
                                        </a:rPr>
                                        <m:t>𝑠</m:t>
                                      </m:r>
                                    </m:den>
                                  </m:f>
                                </m:e>
                              </m:d>
                              <m:r>
                                <a:rPr lang="de-DE" sz="2000" b="0" i="1" smtClean="0">
                                  <a:solidFill>
                                    <a:schemeClr val="accent1"/>
                                  </a:solidFill>
                                  <a:latin typeface="Cambria Math" panose="02040503050406030204" pitchFamily="18" charset="0"/>
                                  <a:ea typeface="Cambria Math" panose="02040503050406030204" pitchFamily="18" charset="0"/>
                                </a:rPr>
                                <m:t>∙</m:t>
                              </m:r>
                              <m:d>
                                <m:dPr>
                                  <m:ctrlPr>
                                    <a:rPr lang="de-DE" sz="2000" i="1">
                                      <a:solidFill>
                                        <a:schemeClr val="accent1"/>
                                      </a:solidFill>
                                      <a:latin typeface="Cambria Math" panose="02040503050406030204" pitchFamily="18" charset="0"/>
                                    </a:rPr>
                                  </m:ctrlPr>
                                </m:dPr>
                                <m:e>
                                  <m:r>
                                    <a:rPr lang="de-DE" sz="2000" i="1">
                                      <a:solidFill>
                                        <a:schemeClr val="accent1"/>
                                      </a:solidFill>
                                      <a:latin typeface="Cambria Math" panose="02040503050406030204" pitchFamily="18" charset="0"/>
                                    </a:rPr>
                                    <m:t>−</m:t>
                                  </m:r>
                                  <m:f>
                                    <m:fPr>
                                      <m:ctrlPr>
                                        <a:rPr lang="de-DE" sz="2000" i="1">
                                          <a:solidFill>
                                            <a:schemeClr val="accent1"/>
                                          </a:solidFill>
                                          <a:latin typeface="Cambria Math" panose="02040503050406030204" pitchFamily="18" charset="0"/>
                                        </a:rPr>
                                      </m:ctrlPr>
                                    </m:fPr>
                                    <m:num>
                                      <m:sSub>
                                        <m:sSubPr>
                                          <m:ctrlPr>
                                            <a:rPr lang="de-DE" sz="2000" i="1">
                                              <a:solidFill>
                                                <a:schemeClr val="accent1"/>
                                              </a:solidFill>
                                              <a:latin typeface="Cambria Math" panose="02040503050406030204" pitchFamily="18" charset="0"/>
                                            </a:rPr>
                                          </m:ctrlPr>
                                        </m:sSubPr>
                                        <m:e>
                                          <m:r>
                                            <a:rPr lang="de-DE" sz="2000" i="1">
                                              <a:solidFill>
                                                <a:schemeClr val="accent1"/>
                                              </a:solidFill>
                                              <a:latin typeface="Cambria Math" panose="02040503050406030204" pitchFamily="18" charset="0"/>
                                            </a:rPr>
                                            <m:t>𝜔</m:t>
                                          </m:r>
                                        </m:e>
                                        <m:sub>
                                          <m:r>
                                            <a:rPr lang="de-DE" sz="2000" i="1">
                                              <a:solidFill>
                                                <a:schemeClr val="accent1"/>
                                              </a:solidFill>
                                              <a:latin typeface="Cambria Math" panose="02040503050406030204" pitchFamily="18" charset="0"/>
                                            </a:rPr>
                                            <m:t>0</m:t>
                                          </m:r>
                                        </m:sub>
                                      </m:sSub>
                                    </m:num>
                                    <m:den>
                                      <m:r>
                                        <a:rPr lang="de-DE" sz="2000" i="1">
                                          <a:solidFill>
                                            <a:schemeClr val="accent1"/>
                                          </a:solidFill>
                                          <a:latin typeface="Cambria Math" panose="02040503050406030204" pitchFamily="18" charset="0"/>
                                        </a:rPr>
                                        <m:t>𝑠</m:t>
                                      </m:r>
                                    </m:den>
                                  </m:f>
                                </m:e>
                              </m:d>
                            </m:den>
                          </m:f>
                        </m:e>
                      </m:d>
                      <m:r>
                        <a:rPr lang="de-DE" sz="2000" b="0" i="0" smtClean="0">
                          <a:solidFill>
                            <a:schemeClr val="accent1"/>
                          </a:solidFill>
                          <a:latin typeface="Cambria Math" panose="02040503050406030204" pitchFamily="18" charset="0"/>
                        </a:rPr>
                        <m:t>=</m:t>
                      </m:r>
                      <m:f>
                        <m:fPr>
                          <m:ctrlPr>
                            <a:rPr lang="de-DE" sz="2000" b="0" i="1" smtClean="0">
                              <a:solidFill>
                                <a:schemeClr val="accent1"/>
                              </a:solidFill>
                              <a:latin typeface="Cambria Math" panose="02040503050406030204" pitchFamily="18" charset="0"/>
                            </a:rPr>
                          </m:ctrlPr>
                        </m:fPr>
                        <m:num>
                          <m:f>
                            <m:fPr>
                              <m:ctrlPr>
                                <a:rPr lang="de-DE" sz="2000" i="1">
                                  <a:solidFill>
                                    <a:schemeClr val="accent1"/>
                                  </a:solidFill>
                                  <a:latin typeface="Cambria Math" panose="02040503050406030204" pitchFamily="18" charset="0"/>
                                </a:rPr>
                              </m:ctrlPr>
                            </m:fPr>
                            <m:num>
                              <m:sSub>
                                <m:sSubPr>
                                  <m:ctrlPr>
                                    <a:rPr lang="de-DE" sz="2000" i="1">
                                      <a:solidFill>
                                        <a:schemeClr val="accent1"/>
                                      </a:solidFill>
                                      <a:latin typeface="Cambria Math" panose="02040503050406030204" pitchFamily="18" charset="0"/>
                                    </a:rPr>
                                  </m:ctrlPr>
                                </m:sSubPr>
                                <m:e>
                                  <m:r>
                                    <a:rPr lang="de-DE" sz="2000" i="1">
                                      <a:solidFill>
                                        <a:schemeClr val="accent1"/>
                                      </a:solidFill>
                                      <a:latin typeface="Cambria Math" panose="02040503050406030204" pitchFamily="18" charset="0"/>
                                    </a:rPr>
                                    <m:t>𝜔</m:t>
                                  </m:r>
                                </m:e>
                                <m:sub>
                                  <m:r>
                                    <a:rPr lang="de-DE" sz="2000" i="1">
                                      <a:solidFill>
                                        <a:schemeClr val="accent1"/>
                                      </a:solidFill>
                                      <a:latin typeface="Cambria Math" panose="02040503050406030204" pitchFamily="18" charset="0"/>
                                    </a:rPr>
                                    <m:t>0</m:t>
                                  </m:r>
                                </m:sub>
                              </m:sSub>
                            </m:num>
                            <m:den>
                              <m:r>
                                <a:rPr lang="de-DE" sz="2000" i="1">
                                  <a:solidFill>
                                    <a:schemeClr val="accent1"/>
                                  </a:solidFill>
                                  <a:latin typeface="Cambria Math" panose="02040503050406030204" pitchFamily="18" charset="0"/>
                                </a:rPr>
                                <m:t>𝑠</m:t>
                              </m:r>
                            </m:den>
                          </m:f>
                        </m:num>
                        <m:den>
                          <m:r>
                            <a:rPr lang="de-DE" sz="2000" b="0" i="1" smtClean="0">
                              <a:solidFill>
                                <a:schemeClr val="accent1"/>
                              </a:solidFill>
                              <a:latin typeface="Cambria Math" panose="02040503050406030204" pitchFamily="18" charset="0"/>
                            </a:rPr>
                            <m:t>1+</m:t>
                          </m:r>
                          <m:sSup>
                            <m:sSupPr>
                              <m:ctrlPr>
                                <a:rPr lang="de-DE" sz="2000" i="1">
                                  <a:solidFill>
                                    <a:schemeClr val="accent1"/>
                                  </a:solidFill>
                                  <a:latin typeface="Cambria Math" panose="02040503050406030204" pitchFamily="18" charset="0"/>
                                </a:rPr>
                              </m:ctrlPr>
                            </m:sSupPr>
                            <m:e>
                              <m:d>
                                <m:dPr>
                                  <m:ctrlPr>
                                    <a:rPr lang="de-DE" sz="2000" i="1">
                                      <a:solidFill>
                                        <a:schemeClr val="accent1"/>
                                      </a:solidFill>
                                      <a:latin typeface="Cambria Math" panose="02040503050406030204" pitchFamily="18" charset="0"/>
                                    </a:rPr>
                                  </m:ctrlPr>
                                </m:dPr>
                                <m:e>
                                  <m:f>
                                    <m:fPr>
                                      <m:ctrlPr>
                                        <a:rPr lang="de-DE" sz="2000" i="1">
                                          <a:solidFill>
                                            <a:schemeClr val="accent1"/>
                                          </a:solidFill>
                                          <a:latin typeface="Cambria Math" panose="02040503050406030204" pitchFamily="18" charset="0"/>
                                        </a:rPr>
                                      </m:ctrlPr>
                                    </m:fPr>
                                    <m:num>
                                      <m:sSub>
                                        <m:sSubPr>
                                          <m:ctrlPr>
                                            <a:rPr lang="de-DE" sz="2000" i="1">
                                              <a:solidFill>
                                                <a:schemeClr val="accent1"/>
                                              </a:solidFill>
                                              <a:latin typeface="Cambria Math" panose="02040503050406030204" pitchFamily="18" charset="0"/>
                                            </a:rPr>
                                          </m:ctrlPr>
                                        </m:sSubPr>
                                        <m:e>
                                          <m:r>
                                            <a:rPr lang="de-DE" sz="2000" i="1">
                                              <a:solidFill>
                                                <a:schemeClr val="accent1"/>
                                              </a:solidFill>
                                              <a:latin typeface="Cambria Math" panose="02040503050406030204" pitchFamily="18" charset="0"/>
                                            </a:rPr>
                                            <m:t>𝜔</m:t>
                                          </m:r>
                                        </m:e>
                                        <m:sub>
                                          <m:r>
                                            <a:rPr lang="de-DE" sz="2000" i="1">
                                              <a:solidFill>
                                                <a:schemeClr val="accent1"/>
                                              </a:solidFill>
                                              <a:latin typeface="Cambria Math" panose="02040503050406030204" pitchFamily="18" charset="0"/>
                                            </a:rPr>
                                            <m:t>0</m:t>
                                          </m:r>
                                        </m:sub>
                                      </m:sSub>
                                    </m:num>
                                    <m:den>
                                      <m:r>
                                        <a:rPr lang="de-DE" sz="2000" i="1">
                                          <a:solidFill>
                                            <a:schemeClr val="accent1"/>
                                          </a:solidFill>
                                          <a:latin typeface="Cambria Math" panose="02040503050406030204" pitchFamily="18" charset="0"/>
                                        </a:rPr>
                                        <m:t>𝑠</m:t>
                                      </m:r>
                                    </m:den>
                                  </m:f>
                                </m:e>
                              </m:d>
                            </m:e>
                            <m:sup>
                              <m:r>
                                <a:rPr lang="de-DE" sz="2000" b="0" i="1" smtClean="0">
                                  <a:solidFill>
                                    <a:schemeClr val="accent1"/>
                                  </a:solidFill>
                                  <a:latin typeface="Cambria Math" panose="02040503050406030204" pitchFamily="18" charset="0"/>
                                </a:rPr>
                                <m:t>2</m:t>
                              </m:r>
                            </m:sup>
                          </m:sSup>
                        </m:den>
                      </m:f>
                      <m:r>
                        <a:rPr lang="de-DE" sz="2000" b="0" i="1" smtClean="0">
                          <a:solidFill>
                            <a:schemeClr val="accent1"/>
                          </a:solidFill>
                          <a:latin typeface="Cambria Math" panose="02040503050406030204" pitchFamily="18" charset="0"/>
                        </a:rPr>
                        <m:t>=</m:t>
                      </m:r>
                      <m:f>
                        <m:fPr>
                          <m:ctrlPr>
                            <a:rPr lang="de-DE" sz="2000" i="1">
                              <a:solidFill>
                                <a:schemeClr val="accent1"/>
                              </a:solidFill>
                              <a:latin typeface="Cambria Math" panose="02040503050406030204" pitchFamily="18" charset="0"/>
                            </a:rPr>
                          </m:ctrlPr>
                        </m:fPr>
                        <m:num>
                          <m:sSub>
                            <m:sSubPr>
                              <m:ctrlPr>
                                <a:rPr lang="de-DE" sz="2000" i="1">
                                  <a:solidFill>
                                    <a:schemeClr val="accent1"/>
                                  </a:solidFill>
                                  <a:latin typeface="Cambria Math" panose="02040503050406030204" pitchFamily="18" charset="0"/>
                                </a:rPr>
                              </m:ctrlPr>
                            </m:sSubPr>
                            <m:e>
                              <m:r>
                                <a:rPr lang="de-DE" sz="2000" i="1">
                                  <a:solidFill>
                                    <a:schemeClr val="accent1"/>
                                  </a:solidFill>
                                  <a:latin typeface="Cambria Math" panose="02040503050406030204" pitchFamily="18" charset="0"/>
                                </a:rPr>
                                <m:t>𝜔</m:t>
                              </m:r>
                            </m:e>
                            <m:sub>
                              <m:r>
                                <a:rPr lang="de-DE" sz="2000" i="1">
                                  <a:solidFill>
                                    <a:schemeClr val="accent1"/>
                                  </a:solidFill>
                                  <a:latin typeface="Cambria Math" panose="02040503050406030204" pitchFamily="18" charset="0"/>
                                </a:rPr>
                                <m:t>0</m:t>
                              </m:r>
                            </m:sub>
                          </m:sSub>
                          <m:r>
                            <a:rPr lang="de-DE" sz="2000" i="1">
                              <a:solidFill>
                                <a:schemeClr val="accent1"/>
                              </a:solidFill>
                              <a:latin typeface="Cambria Math" panose="02040503050406030204" pitchFamily="18" charset="0"/>
                            </a:rPr>
                            <m:t>𝑠</m:t>
                          </m:r>
                        </m:num>
                        <m:den>
                          <m:sSup>
                            <m:sSupPr>
                              <m:ctrlPr>
                                <a:rPr lang="de-DE" sz="2000" i="1">
                                  <a:solidFill>
                                    <a:schemeClr val="accent1"/>
                                  </a:solidFill>
                                  <a:latin typeface="Cambria Math" panose="02040503050406030204" pitchFamily="18" charset="0"/>
                                </a:rPr>
                              </m:ctrlPr>
                            </m:sSupPr>
                            <m:e>
                              <m:r>
                                <a:rPr lang="de-DE" sz="2000" i="1">
                                  <a:solidFill>
                                    <a:schemeClr val="accent1"/>
                                  </a:solidFill>
                                  <a:latin typeface="Cambria Math" panose="02040503050406030204" pitchFamily="18" charset="0"/>
                                </a:rPr>
                                <m:t>𝑠</m:t>
                              </m:r>
                            </m:e>
                            <m:sup>
                              <m:r>
                                <a:rPr lang="de-DE" sz="2000" i="1">
                                  <a:solidFill>
                                    <a:schemeClr val="accent1"/>
                                  </a:solidFill>
                                  <a:latin typeface="Cambria Math" panose="02040503050406030204" pitchFamily="18" charset="0"/>
                                </a:rPr>
                                <m:t>2</m:t>
                              </m:r>
                            </m:sup>
                          </m:sSup>
                          <m:r>
                            <a:rPr lang="de-DE" sz="2000" i="1">
                              <a:solidFill>
                                <a:schemeClr val="accent1"/>
                              </a:solidFill>
                              <a:latin typeface="Cambria Math" panose="02040503050406030204" pitchFamily="18" charset="0"/>
                            </a:rPr>
                            <m:t>+</m:t>
                          </m:r>
                          <m:sSup>
                            <m:sSupPr>
                              <m:ctrlPr>
                                <a:rPr lang="de-DE" sz="2000" i="1">
                                  <a:solidFill>
                                    <a:schemeClr val="accent1"/>
                                  </a:solidFill>
                                  <a:latin typeface="Cambria Math" panose="02040503050406030204" pitchFamily="18" charset="0"/>
                                </a:rPr>
                              </m:ctrlPr>
                            </m:sSupPr>
                            <m:e>
                              <m:sSub>
                                <m:sSubPr>
                                  <m:ctrlPr>
                                    <a:rPr lang="de-DE" sz="2000" i="1">
                                      <a:solidFill>
                                        <a:schemeClr val="accent1"/>
                                      </a:solidFill>
                                      <a:latin typeface="Cambria Math" panose="02040503050406030204" pitchFamily="18" charset="0"/>
                                    </a:rPr>
                                  </m:ctrlPr>
                                </m:sSubPr>
                                <m:e>
                                  <m:r>
                                    <a:rPr lang="de-DE" sz="2000" i="1">
                                      <a:solidFill>
                                        <a:schemeClr val="accent1"/>
                                      </a:solidFill>
                                      <a:latin typeface="Cambria Math" panose="02040503050406030204" pitchFamily="18" charset="0"/>
                                    </a:rPr>
                                    <m:t>𝜔</m:t>
                                  </m:r>
                                </m:e>
                                <m:sub>
                                  <m:r>
                                    <a:rPr lang="de-DE" sz="2000" i="1">
                                      <a:solidFill>
                                        <a:schemeClr val="accent1"/>
                                      </a:solidFill>
                                      <a:latin typeface="Cambria Math" panose="02040503050406030204" pitchFamily="18" charset="0"/>
                                    </a:rPr>
                                    <m:t>0</m:t>
                                  </m:r>
                                </m:sub>
                              </m:sSub>
                            </m:e>
                            <m:sup>
                              <m:r>
                                <a:rPr lang="de-DE" sz="2000" i="1">
                                  <a:solidFill>
                                    <a:schemeClr val="accent1"/>
                                  </a:solidFill>
                                  <a:latin typeface="Cambria Math" panose="02040503050406030204" pitchFamily="18" charset="0"/>
                                </a:rPr>
                                <m:t>2</m:t>
                              </m:r>
                            </m:sup>
                          </m:sSup>
                        </m:den>
                      </m:f>
                    </m:oMath>
                  </m:oMathPara>
                </a14:m>
                <a:endParaRPr lang="de-DE" sz="2000">
                  <a:solidFill>
                    <a:schemeClr val="accent1"/>
                  </a:solidFill>
                </a:endParaRPr>
              </a:p>
            </p:txBody>
          </p:sp>
        </mc:Choice>
        <mc:Fallback xmlns="">
          <p:sp>
            <p:nvSpPr>
              <p:cNvPr id="13" name="Textplatzhalter 5">
                <a:extLst>
                  <a:ext uri="{FF2B5EF4-FFF2-40B4-BE49-F238E27FC236}">
                    <a16:creationId xmlns:a16="http://schemas.microsoft.com/office/drawing/2014/main" id="{76B3D267-65C1-B05F-AED7-4F52DA1ADB66}"/>
                  </a:ext>
                </a:extLst>
              </p:cNvPr>
              <p:cNvSpPr txBox="1">
                <a:spLocks noRot="1" noChangeAspect="1" noMove="1" noResize="1" noEditPoints="1" noAdjustHandles="1" noChangeArrowheads="1" noChangeShapeType="1" noTextEdit="1"/>
              </p:cNvSpPr>
              <p:nvPr/>
            </p:nvSpPr>
            <p:spPr bwMode="gray">
              <a:xfrm>
                <a:off x="1644700" y="5222436"/>
                <a:ext cx="7031756" cy="105088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781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build="p"/>
      <p:bldP spid="11" grpId="0"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8C4E3-E49F-949C-AA44-A93C4DB035A7}"/>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EEEBFB32-FC4C-60AF-3412-A523CD08E029}"/>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74F3992E-F690-DC8C-7722-A1C46DBA903A}"/>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60D449AA-6B55-C132-AD6A-70FC771DF03D}"/>
              </a:ext>
            </a:extLst>
          </p:cNvPr>
          <p:cNvSpPr>
            <a:spLocks noGrp="1"/>
          </p:cNvSpPr>
          <p:nvPr>
            <p:ph type="sldNum" sz="quarter" idx="12"/>
          </p:nvPr>
        </p:nvSpPr>
        <p:spPr/>
        <p:txBody>
          <a:bodyPr/>
          <a:lstStyle/>
          <a:p>
            <a:fld id="{58444F55-0981-4E9E-8F6B-2F7546EE58D7}" type="slidenum">
              <a:rPr lang="de-DE" smtClean="0"/>
              <a:pPr/>
              <a:t>18</a:t>
            </a:fld>
            <a:endParaRPr lang="de-DE"/>
          </a:p>
        </p:txBody>
      </p:sp>
      <p:sp>
        <p:nvSpPr>
          <p:cNvPr id="5" name="Titel 4">
            <a:extLst>
              <a:ext uri="{FF2B5EF4-FFF2-40B4-BE49-F238E27FC236}">
                <a16:creationId xmlns:a16="http://schemas.microsoft.com/office/drawing/2014/main" id="{C2CF2AA0-16EC-28FF-36A6-7D7B1FD3A0D1}"/>
              </a:ext>
            </a:extLst>
          </p:cNvPr>
          <p:cNvSpPr>
            <a:spLocks noGrp="1"/>
          </p:cNvSpPr>
          <p:nvPr>
            <p:ph type="title"/>
          </p:nvPr>
        </p:nvSpPr>
        <p:spPr/>
        <p:txBody>
          <a:bodyPr/>
          <a:lstStyle/>
          <a:p>
            <a:r>
              <a:rPr lang="de-DE"/>
              <a:t>Herleitung der Übertragungsfunktion V2/</a:t>
            </a:r>
            <a:r>
              <a:rPr lang="de-DE" err="1"/>
              <a:t>Vi</a:t>
            </a:r>
            <a:r>
              <a:rPr lang="de-DE"/>
              <a:t> aus dem BSB</a:t>
            </a:r>
          </a:p>
        </p:txBody>
      </p:sp>
      <p:pic>
        <p:nvPicPr>
          <p:cNvPr id="7" name="Grafik 6">
            <a:extLst>
              <a:ext uri="{FF2B5EF4-FFF2-40B4-BE49-F238E27FC236}">
                <a16:creationId xmlns:a16="http://schemas.microsoft.com/office/drawing/2014/main" id="{B1B2358D-C603-0BD6-7C7B-604DFE935800}"/>
              </a:ext>
            </a:extLst>
          </p:cNvPr>
          <p:cNvPicPr>
            <a:picLocks noChangeAspect="1"/>
          </p:cNvPicPr>
          <p:nvPr/>
        </p:nvPicPr>
        <p:blipFill>
          <a:blip r:embed="rId2"/>
          <a:stretch>
            <a:fillRect/>
          </a:stretch>
        </p:blipFill>
        <p:spPr>
          <a:xfrm>
            <a:off x="155579" y="1339151"/>
            <a:ext cx="8825666" cy="3286909"/>
          </a:xfrm>
          <a:prstGeom prst="rect">
            <a:avLst/>
          </a:prstGeom>
        </p:spPr>
      </p:pic>
      <p:sp>
        <p:nvSpPr>
          <p:cNvPr id="8" name="Rechteck 7">
            <a:extLst>
              <a:ext uri="{FF2B5EF4-FFF2-40B4-BE49-F238E27FC236}">
                <a16:creationId xmlns:a16="http://schemas.microsoft.com/office/drawing/2014/main" id="{AB3C8159-D2A5-9B50-7497-FBB75C6A8145}"/>
              </a:ext>
            </a:extLst>
          </p:cNvPr>
          <p:cNvSpPr/>
          <p:nvPr/>
        </p:nvSpPr>
        <p:spPr>
          <a:xfrm>
            <a:off x="5732108" y="2505778"/>
            <a:ext cx="2232248" cy="914400"/>
          </a:xfrm>
          <a:prstGeom prst="rect">
            <a:avLst/>
          </a:prstGeom>
          <a:noFill/>
          <a:ln w="285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975" indent="-180975" algn="ctr">
              <a:spcBef>
                <a:spcPts val="200"/>
              </a:spcBef>
              <a:buFont typeface="Calibri" panose="020F0502020204030204" pitchFamily="34" charset="0"/>
              <a:buChar char="▪"/>
            </a:pPr>
            <a:endParaRPr lang="de-DE" sz="1600" err="1"/>
          </a:p>
        </p:txBody>
      </p:sp>
      <p:sp>
        <p:nvSpPr>
          <p:cNvPr id="11" name="Rechteck 10">
            <a:extLst>
              <a:ext uri="{FF2B5EF4-FFF2-40B4-BE49-F238E27FC236}">
                <a16:creationId xmlns:a16="http://schemas.microsoft.com/office/drawing/2014/main" id="{1EF76F2E-4F3C-849A-9A6E-B0AFA2099F94}"/>
              </a:ext>
            </a:extLst>
          </p:cNvPr>
          <p:cNvSpPr/>
          <p:nvPr/>
        </p:nvSpPr>
        <p:spPr>
          <a:xfrm>
            <a:off x="3419872" y="2204865"/>
            <a:ext cx="4761892" cy="2421196"/>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975" indent="-180975" algn="ctr">
              <a:spcBef>
                <a:spcPts val="200"/>
              </a:spcBef>
              <a:buFont typeface="Calibri" panose="020F0502020204030204" pitchFamily="34" charset="0"/>
              <a:buChar char="▪"/>
            </a:pPr>
            <a:endParaRPr lang="de-DE" sz="1600" err="1"/>
          </a:p>
        </p:txBody>
      </p:sp>
      <p:sp>
        <p:nvSpPr>
          <p:cNvPr id="14" name="Rechteck 13">
            <a:extLst>
              <a:ext uri="{FF2B5EF4-FFF2-40B4-BE49-F238E27FC236}">
                <a16:creationId xmlns:a16="http://schemas.microsoft.com/office/drawing/2014/main" id="{60167067-D817-48E8-EA00-2B9047274929}"/>
              </a:ext>
            </a:extLst>
          </p:cNvPr>
          <p:cNvSpPr/>
          <p:nvPr/>
        </p:nvSpPr>
        <p:spPr>
          <a:xfrm>
            <a:off x="2123728" y="1339151"/>
            <a:ext cx="6552728" cy="34293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975" indent="-180975" algn="ctr">
              <a:spcBef>
                <a:spcPts val="200"/>
              </a:spcBef>
              <a:buFont typeface="Calibri" panose="020F0502020204030204" pitchFamily="34" charset="0"/>
              <a:buChar char="▪"/>
            </a:pPr>
            <a:endParaRPr lang="de-DE" sz="1600" err="1"/>
          </a:p>
        </p:txBody>
      </p:sp>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DD8F01DE-E3B8-97AA-4178-3DAD70B742DB}"/>
                  </a:ext>
                </a:extLst>
              </p:cNvPr>
              <p:cNvSpPr txBox="1"/>
              <p:nvPr/>
            </p:nvSpPr>
            <p:spPr>
              <a:xfrm>
                <a:off x="391591" y="5412046"/>
                <a:ext cx="1732137" cy="67165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de-DE" sz="2000" i="1" smtClean="0">
                              <a:solidFill>
                                <a:schemeClr val="accent1"/>
                              </a:solidFill>
                              <a:latin typeface="Cambria Math" panose="02040503050406030204" pitchFamily="18" charset="0"/>
                            </a:rPr>
                          </m:ctrlPr>
                        </m:fPr>
                        <m:num>
                          <m:sSub>
                            <m:sSubPr>
                              <m:ctrlPr>
                                <a:rPr lang="de-DE" sz="2000" i="1">
                                  <a:solidFill>
                                    <a:schemeClr val="accent1"/>
                                  </a:solidFill>
                                  <a:latin typeface="Cambria Math" panose="02040503050406030204" pitchFamily="18" charset="0"/>
                                </a:rPr>
                              </m:ctrlPr>
                            </m:sSubPr>
                            <m:e>
                              <m:r>
                                <a:rPr lang="de-DE" sz="2000" i="1">
                                  <a:solidFill>
                                    <a:schemeClr val="accent1"/>
                                  </a:solidFill>
                                  <a:latin typeface="Cambria Math" panose="02040503050406030204" pitchFamily="18" charset="0"/>
                                </a:rPr>
                                <m:t>𝜔</m:t>
                              </m:r>
                            </m:e>
                            <m:sub>
                              <m:r>
                                <a:rPr lang="de-DE" sz="2000" i="1">
                                  <a:solidFill>
                                    <a:schemeClr val="accent1"/>
                                  </a:solidFill>
                                  <a:latin typeface="Cambria Math" panose="02040503050406030204" pitchFamily="18" charset="0"/>
                                </a:rPr>
                                <m:t>0</m:t>
                              </m:r>
                            </m:sub>
                          </m:sSub>
                          <m:r>
                            <a:rPr lang="de-DE" sz="2000" i="1">
                              <a:solidFill>
                                <a:schemeClr val="accent1"/>
                              </a:solidFill>
                              <a:latin typeface="Cambria Math" panose="02040503050406030204" pitchFamily="18" charset="0"/>
                            </a:rPr>
                            <m:t>𝑠</m:t>
                          </m:r>
                        </m:num>
                        <m:den>
                          <m:sSup>
                            <m:sSupPr>
                              <m:ctrlPr>
                                <a:rPr lang="de-DE" sz="2000" i="1">
                                  <a:solidFill>
                                    <a:schemeClr val="accent1"/>
                                  </a:solidFill>
                                  <a:latin typeface="Cambria Math" panose="02040503050406030204" pitchFamily="18" charset="0"/>
                                </a:rPr>
                              </m:ctrlPr>
                            </m:sSupPr>
                            <m:e>
                              <m:r>
                                <a:rPr lang="de-DE" sz="2000" i="1">
                                  <a:solidFill>
                                    <a:schemeClr val="accent1"/>
                                  </a:solidFill>
                                  <a:latin typeface="Cambria Math" panose="02040503050406030204" pitchFamily="18" charset="0"/>
                                </a:rPr>
                                <m:t>𝑠</m:t>
                              </m:r>
                            </m:e>
                            <m:sup>
                              <m:r>
                                <a:rPr lang="de-DE" sz="2000" i="1">
                                  <a:solidFill>
                                    <a:schemeClr val="accent1"/>
                                  </a:solidFill>
                                  <a:latin typeface="Cambria Math" panose="02040503050406030204" pitchFamily="18" charset="0"/>
                                </a:rPr>
                                <m:t>2</m:t>
                              </m:r>
                            </m:sup>
                          </m:sSup>
                          <m:r>
                            <a:rPr lang="de-DE" sz="2000" i="1">
                              <a:solidFill>
                                <a:schemeClr val="accent1"/>
                              </a:solidFill>
                              <a:latin typeface="Cambria Math" panose="02040503050406030204" pitchFamily="18" charset="0"/>
                            </a:rPr>
                            <m:t>+</m:t>
                          </m:r>
                          <m:sSup>
                            <m:sSupPr>
                              <m:ctrlPr>
                                <a:rPr lang="de-DE" sz="2000" i="1">
                                  <a:solidFill>
                                    <a:schemeClr val="accent1"/>
                                  </a:solidFill>
                                  <a:latin typeface="Cambria Math" panose="02040503050406030204" pitchFamily="18" charset="0"/>
                                </a:rPr>
                              </m:ctrlPr>
                            </m:sSupPr>
                            <m:e>
                              <m:sSub>
                                <m:sSubPr>
                                  <m:ctrlPr>
                                    <a:rPr lang="de-DE" sz="2000" i="1">
                                      <a:solidFill>
                                        <a:schemeClr val="accent1"/>
                                      </a:solidFill>
                                      <a:latin typeface="Cambria Math" panose="02040503050406030204" pitchFamily="18" charset="0"/>
                                    </a:rPr>
                                  </m:ctrlPr>
                                </m:sSubPr>
                                <m:e>
                                  <m:r>
                                    <a:rPr lang="de-DE" sz="2000" i="1">
                                      <a:solidFill>
                                        <a:schemeClr val="accent1"/>
                                      </a:solidFill>
                                      <a:latin typeface="Cambria Math" panose="02040503050406030204" pitchFamily="18" charset="0"/>
                                    </a:rPr>
                                    <m:t>𝜔</m:t>
                                  </m:r>
                                </m:e>
                                <m:sub>
                                  <m:r>
                                    <a:rPr lang="de-DE" sz="2000" i="1">
                                      <a:solidFill>
                                        <a:schemeClr val="accent1"/>
                                      </a:solidFill>
                                      <a:latin typeface="Cambria Math" panose="02040503050406030204" pitchFamily="18" charset="0"/>
                                    </a:rPr>
                                    <m:t>0</m:t>
                                  </m:r>
                                </m:sub>
                              </m:sSub>
                            </m:e>
                            <m:sup>
                              <m:r>
                                <a:rPr lang="de-DE" sz="2000" i="1">
                                  <a:solidFill>
                                    <a:schemeClr val="accent1"/>
                                  </a:solidFill>
                                  <a:latin typeface="Cambria Math" panose="02040503050406030204" pitchFamily="18" charset="0"/>
                                </a:rPr>
                                <m:t>2</m:t>
                              </m:r>
                            </m:sup>
                          </m:sSup>
                        </m:den>
                      </m:f>
                      <m:r>
                        <a:rPr lang="de-DE" sz="2000" b="0" i="1" smtClean="0">
                          <a:solidFill>
                            <a:schemeClr val="accent1"/>
                          </a:solidFill>
                          <a:latin typeface="Cambria Math" panose="02040503050406030204" pitchFamily="18" charset="0"/>
                        </a:rPr>
                        <m:t>→</m:t>
                      </m:r>
                    </m:oMath>
                  </m:oMathPara>
                </a14:m>
                <a:endParaRPr lang="de-DE" sz="2000"/>
              </a:p>
            </p:txBody>
          </p:sp>
        </mc:Choice>
        <mc:Fallback xmlns="">
          <p:sp>
            <p:nvSpPr>
              <p:cNvPr id="16" name="Textfeld 15">
                <a:extLst>
                  <a:ext uri="{FF2B5EF4-FFF2-40B4-BE49-F238E27FC236}">
                    <a16:creationId xmlns:a16="http://schemas.microsoft.com/office/drawing/2014/main" id="{DD8F01DE-E3B8-97AA-4178-3DAD70B742DB}"/>
                  </a:ext>
                </a:extLst>
              </p:cNvPr>
              <p:cNvSpPr txBox="1">
                <a:spLocks noRot="1" noChangeAspect="1" noMove="1" noResize="1" noEditPoints="1" noAdjustHandles="1" noChangeArrowheads="1" noChangeShapeType="1" noTextEdit="1"/>
              </p:cNvSpPr>
              <p:nvPr/>
            </p:nvSpPr>
            <p:spPr>
              <a:xfrm>
                <a:off x="391591" y="5412046"/>
                <a:ext cx="1732137" cy="67165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E80595CE-EBFC-A420-3CCD-4C98C1A6607C}"/>
                  </a:ext>
                </a:extLst>
              </p:cNvPr>
              <p:cNvSpPr txBox="1"/>
              <p:nvPr/>
            </p:nvSpPr>
            <p:spPr>
              <a:xfrm>
                <a:off x="2029393" y="5124293"/>
                <a:ext cx="7655175" cy="12406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de-DE" sz="2000" i="1" smtClean="0">
                              <a:solidFill>
                                <a:schemeClr val="accent4"/>
                              </a:solidFill>
                              <a:latin typeface="Cambria Math" panose="02040503050406030204" pitchFamily="18" charset="0"/>
                            </a:rPr>
                          </m:ctrlPr>
                        </m:fPr>
                        <m:num>
                          <m:f>
                            <m:fPr>
                              <m:ctrlPr>
                                <a:rPr lang="de-DE" sz="2000" i="1">
                                  <a:solidFill>
                                    <a:schemeClr val="accent4"/>
                                  </a:solidFill>
                                  <a:latin typeface="Cambria Math" panose="02040503050406030204" pitchFamily="18" charset="0"/>
                                </a:rPr>
                              </m:ctrlPr>
                            </m:fPr>
                            <m:num>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r>
                                <a:rPr lang="de-DE" sz="2000" i="1">
                                  <a:solidFill>
                                    <a:schemeClr val="accent4"/>
                                  </a:solidFill>
                                  <a:latin typeface="Cambria Math" panose="02040503050406030204" pitchFamily="18" charset="0"/>
                                </a:rPr>
                                <m:t>𝑠</m:t>
                              </m:r>
                            </m:num>
                            <m:den>
                              <m:sSup>
                                <m:sSupPr>
                                  <m:ctrlPr>
                                    <a:rPr lang="de-DE" sz="2000" i="1">
                                      <a:solidFill>
                                        <a:schemeClr val="accent4"/>
                                      </a:solidFill>
                                      <a:latin typeface="Cambria Math" panose="02040503050406030204" pitchFamily="18" charset="0"/>
                                    </a:rPr>
                                  </m:ctrlPr>
                                </m:sSupPr>
                                <m:e>
                                  <m:r>
                                    <a:rPr lang="de-DE" sz="2000" i="1">
                                      <a:solidFill>
                                        <a:schemeClr val="accent4"/>
                                      </a:solidFill>
                                      <a:latin typeface="Cambria Math" panose="02040503050406030204" pitchFamily="18" charset="0"/>
                                    </a:rPr>
                                    <m:t>𝑠</m:t>
                                  </m:r>
                                </m:e>
                                <m:sup>
                                  <m:r>
                                    <a:rPr lang="de-DE" sz="2000" i="1">
                                      <a:solidFill>
                                        <a:schemeClr val="accent4"/>
                                      </a:solidFill>
                                      <a:latin typeface="Cambria Math" panose="02040503050406030204" pitchFamily="18" charset="0"/>
                                    </a:rPr>
                                    <m:t>2</m:t>
                                  </m:r>
                                </m:sup>
                              </m:sSup>
                              <m:r>
                                <a:rPr lang="de-DE" sz="2000" i="1">
                                  <a:solidFill>
                                    <a:schemeClr val="accent4"/>
                                  </a:solidFill>
                                  <a:latin typeface="Cambria Math" panose="02040503050406030204" pitchFamily="18" charset="0"/>
                                </a:rPr>
                                <m:t>+</m:t>
                              </m:r>
                              <m:sSup>
                                <m:sSupPr>
                                  <m:ctrlPr>
                                    <a:rPr lang="de-DE" sz="2000" i="1">
                                      <a:solidFill>
                                        <a:schemeClr val="accent4"/>
                                      </a:solidFill>
                                      <a:latin typeface="Cambria Math" panose="02040503050406030204" pitchFamily="18" charset="0"/>
                                    </a:rPr>
                                  </m:ctrlPr>
                                </m:sSupPr>
                                <m:e>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e>
                                <m:sup>
                                  <m:r>
                                    <a:rPr lang="de-DE" sz="2000" i="1">
                                      <a:solidFill>
                                        <a:schemeClr val="accent4"/>
                                      </a:solidFill>
                                      <a:latin typeface="Cambria Math" panose="02040503050406030204" pitchFamily="18" charset="0"/>
                                    </a:rPr>
                                    <m:t>2</m:t>
                                  </m:r>
                                </m:sup>
                              </m:sSup>
                            </m:den>
                          </m:f>
                        </m:num>
                        <m:den>
                          <m:r>
                            <a:rPr lang="de-DE" sz="2000" b="0" i="1" smtClean="0">
                              <a:solidFill>
                                <a:schemeClr val="accent4"/>
                              </a:solidFill>
                              <a:latin typeface="Cambria Math" panose="02040503050406030204" pitchFamily="18" charset="0"/>
                            </a:rPr>
                            <m:t>1−</m:t>
                          </m:r>
                          <m:f>
                            <m:fPr>
                              <m:ctrlPr>
                                <a:rPr lang="de-DE" sz="2000" i="1">
                                  <a:solidFill>
                                    <a:schemeClr val="accent4"/>
                                  </a:solidFill>
                                  <a:latin typeface="Cambria Math" panose="02040503050406030204" pitchFamily="18" charset="0"/>
                                </a:rPr>
                              </m:ctrlPr>
                            </m:fPr>
                            <m:num>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r>
                                <a:rPr lang="de-DE" sz="2000" i="1">
                                  <a:solidFill>
                                    <a:schemeClr val="accent4"/>
                                  </a:solidFill>
                                  <a:latin typeface="Cambria Math" panose="02040503050406030204" pitchFamily="18" charset="0"/>
                                </a:rPr>
                                <m:t>𝑠</m:t>
                              </m:r>
                            </m:num>
                            <m:den>
                              <m:sSup>
                                <m:sSupPr>
                                  <m:ctrlPr>
                                    <a:rPr lang="de-DE" sz="2000" i="1">
                                      <a:solidFill>
                                        <a:schemeClr val="accent4"/>
                                      </a:solidFill>
                                      <a:latin typeface="Cambria Math" panose="02040503050406030204" pitchFamily="18" charset="0"/>
                                    </a:rPr>
                                  </m:ctrlPr>
                                </m:sSupPr>
                                <m:e>
                                  <m:r>
                                    <a:rPr lang="de-DE" sz="2000" i="1">
                                      <a:solidFill>
                                        <a:schemeClr val="accent4"/>
                                      </a:solidFill>
                                      <a:latin typeface="Cambria Math" panose="02040503050406030204" pitchFamily="18" charset="0"/>
                                    </a:rPr>
                                    <m:t>𝑠</m:t>
                                  </m:r>
                                </m:e>
                                <m:sup>
                                  <m:r>
                                    <a:rPr lang="de-DE" sz="2000" i="1">
                                      <a:solidFill>
                                        <a:schemeClr val="accent4"/>
                                      </a:solidFill>
                                      <a:latin typeface="Cambria Math" panose="02040503050406030204" pitchFamily="18" charset="0"/>
                                    </a:rPr>
                                    <m:t>2</m:t>
                                  </m:r>
                                </m:sup>
                              </m:sSup>
                              <m:r>
                                <a:rPr lang="de-DE" sz="2000" i="1">
                                  <a:solidFill>
                                    <a:schemeClr val="accent4"/>
                                  </a:solidFill>
                                  <a:latin typeface="Cambria Math" panose="02040503050406030204" pitchFamily="18" charset="0"/>
                                </a:rPr>
                                <m:t>+</m:t>
                              </m:r>
                              <m:sSup>
                                <m:sSupPr>
                                  <m:ctrlPr>
                                    <a:rPr lang="de-DE" sz="2000" i="1">
                                      <a:solidFill>
                                        <a:schemeClr val="accent4"/>
                                      </a:solidFill>
                                      <a:latin typeface="Cambria Math" panose="02040503050406030204" pitchFamily="18" charset="0"/>
                                    </a:rPr>
                                  </m:ctrlPr>
                                </m:sSupPr>
                                <m:e>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e>
                                <m:sup>
                                  <m:r>
                                    <a:rPr lang="de-DE" sz="2000" i="1">
                                      <a:solidFill>
                                        <a:schemeClr val="accent4"/>
                                      </a:solidFill>
                                      <a:latin typeface="Cambria Math" panose="02040503050406030204" pitchFamily="18" charset="0"/>
                                    </a:rPr>
                                    <m:t>2</m:t>
                                  </m:r>
                                </m:sup>
                              </m:sSup>
                            </m:den>
                          </m:f>
                          <m:r>
                            <a:rPr lang="de-DE" sz="2000" i="1" smtClean="0">
                              <a:solidFill>
                                <a:schemeClr val="accent4"/>
                              </a:solidFill>
                              <a:latin typeface="Cambria Math" panose="02040503050406030204" pitchFamily="18" charset="0"/>
                              <a:ea typeface="Cambria Math" panose="02040503050406030204" pitchFamily="18" charset="0"/>
                            </a:rPr>
                            <m:t>∙</m:t>
                          </m:r>
                          <m:d>
                            <m:dPr>
                              <m:ctrlPr>
                                <a:rPr lang="de-DE" sz="2000" i="1" smtClean="0">
                                  <a:solidFill>
                                    <a:schemeClr val="accent4"/>
                                  </a:solidFill>
                                  <a:latin typeface="Cambria Math" panose="02040503050406030204" pitchFamily="18" charset="0"/>
                                  <a:ea typeface="Cambria Math" panose="02040503050406030204" pitchFamily="18" charset="0"/>
                                </a:rPr>
                              </m:ctrlPr>
                            </m:dPr>
                            <m:e>
                              <m:r>
                                <a:rPr lang="de-DE" sz="2000" b="0" i="1" smtClean="0">
                                  <a:solidFill>
                                    <a:schemeClr val="accent4"/>
                                  </a:solidFill>
                                  <a:latin typeface="Cambria Math" panose="02040503050406030204" pitchFamily="18" charset="0"/>
                                  <a:ea typeface="Cambria Math" panose="02040503050406030204" pitchFamily="18" charset="0"/>
                                </a:rPr>
                                <m:t>−</m:t>
                              </m:r>
                              <m:f>
                                <m:fPr>
                                  <m:ctrlPr>
                                    <a:rPr lang="de-DE" sz="2000" i="1">
                                      <a:solidFill>
                                        <a:schemeClr val="accent4"/>
                                      </a:solidFill>
                                      <a:latin typeface="Cambria Math" panose="02040503050406030204" pitchFamily="18" charset="0"/>
                                      <a:ea typeface="Cambria Math" panose="02040503050406030204" pitchFamily="18" charset="0"/>
                                    </a:rPr>
                                  </m:ctrlPr>
                                </m:fPr>
                                <m:num>
                                  <m:r>
                                    <a:rPr lang="de-DE" sz="2000" i="1">
                                      <a:solidFill>
                                        <a:schemeClr val="accent4"/>
                                      </a:solidFill>
                                      <a:latin typeface="Cambria Math" panose="02040503050406030204" pitchFamily="18" charset="0"/>
                                      <a:ea typeface="Cambria Math" panose="02040503050406030204" pitchFamily="18" charset="0"/>
                                    </a:rPr>
                                    <m:t>1</m:t>
                                  </m:r>
                                </m:num>
                                <m:den>
                                  <m:r>
                                    <a:rPr lang="de-DE" sz="2000" i="1">
                                      <a:solidFill>
                                        <a:schemeClr val="accent4"/>
                                      </a:solidFill>
                                      <a:latin typeface="Cambria Math" panose="02040503050406030204" pitchFamily="18" charset="0"/>
                                      <a:ea typeface="Cambria Math" panose="02040503050406030204" pitchFamily="18" charset="0"/>
                                    </a:rPr>
                                    <m:t>𝑄</m:t>
                                  </m:r>
                                </m:den>
                              </m:f>
                            </m:e>
                          </m:d>
                        </m:den>
                      </m:f>
                      <m:r>
                        <a:rPr lang="de-DE" sz="2000" b="0" i="1" smtClean="0">
                          <a:solidFill>
                            <a:schemeClr val="accent4"/>
                          </a:solidFill>
                          <a:latin typeface="Cambria Math" panose="02040503050406030204" pitchFamily="18" charset="0"/>
                        </a:rPr>
                        <m:t>=</m:t>
                      </m:r>
                      <m:f>
                        <m:fPr>
                          <m:ctrlPr>
                            <a:rPr lang="de-DE" sz="2000" i="1">
                              <a:solidFill>
                                <a:schemeClr val="accent4"/>
                              </a:solidFill>
                              <a:latin typeface="Cambria Math" panose="02040503050406030204" pitchFamily="18" charset="0"/>
                            </a:rPr>
                          </m:ctrlPr>
                        </m:fPr>
                        <m:num>
                          <m:f>
                            <m:fPr>
                              <m:ctrlPr>
                                <a:rPr lang="de-DE" sz="2000" i="1">
                                  <a:solidFill>
                                    <a:schemeClr val="accent4"/>
                                  </a:solidFill>
                                  <a:latin typeface="Cambria Math" panose="02040503050406030204" pitchFamily="18" charset="0"/>
                                </a:rPr>
                              </m:ctrlPr>
                            </m:fPr>
                            <m:num>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r>
                                <a:rPr lang="de-DE" sz="2000" i="1">
                                  <a:solidFill>
                                    <a:schemeClr val="accent4"/>
                                  </a:solidFill>
                                  <a:latin typeface="Cambria Math" panose="02040503050406030204" pitchFamily="18" charset="0"/>
                                </a:rPr>
                                <m:t>𝑠</m:t>
                              </m:r>
                            </m:num>
                            <m:den>
                              <m:sSup>
                                <m:sSupPr>
                                  <m:ctrlPr>
                                    <a:rPr lang="de-DE" sz="2000" i="1">
                                      <a:solidFill>
                                        <a:schemeClr val="accent4"/>
                                      </a:solidFill>
                                      <a:latin typeface="Cambria Math" panose="02040503050406030204" pitchFamily="18" charset="0"/>
                                    </a:rPr>
                                  </m:ctrlPr>
                                </m:sSupPr>
                                <m:e>
                                  <m:r>
                                    <a:rPr lang="de-DE" sz="2000" i="1">
                                      <a:solidFill>
                                        <a:schemeClr val="accent4"/>
                                      </a:solidFill>
                                      <a:latin typeface="Cambria Math" panose="02040503050406030204" pitchFamily="18" charset="0"/>
                                    </a:rPr>
                                    <m:t>𝑠</m:t>
                                  </m:r>
                                </m:e>
                                <m:sup>
                                  <m:r>
                                    <a:rPr lang="de-DE" sz="2000" i="1">
                                      <a:solidFill>
                                        <a:schemeClr val="accent4"/>
                                      </a:solidFill>
                                      <a:latin typeface="Cambria Math" panose="02040503050406030204" pitchFamily="18" charset="0"/>
                                    </a:rPr>
                                    <m:t>2</m:t>
                                  </m:r>
                                </m:sup>
                              </m:sSup>
                              <m:r>
                                <a:rPr lang="de-DE" sz="2000" i="1">
                                  <a:solidFill>
                                    <a:schemeClr val="accent4"/>
                                  </a:solidFill>
                                  <a:latin typeface="Cambria Math" panose="02040503050406030204" pitchFamily="18" charset="0"/>
                                </a:rPr>
                                <m:t>+</m:t>
                              </m:r>
                              <m:sSup>
                                <m:sSupPr>
                                  <m:ctrlPr>
                                    <a:rPr lang="de-DE" sz="2000" i="1">
                                      <a:solidFill>
                                        <a:schemeClr val="accent4"/>
                                      </a:solidFill>
                                      <a:latin typeface="Cambria Math" panose="02040503050406030204" pitchFamily="18" charset="0"/>
                                    </a:rPr>
                                  </m:ctrlPr>
                                </m:sSupPr>
                                <m:e>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e>
                                <m:sup>
                                  <m:r>
                                    <a:rPr lang="de-DE" sz="2000" i="1">
                                      <a:solidFill>
                                        <a:schemeClr val="accent4"/>
                                      </a:solidFill>
                                      <a:latin typeface="Cambria Math" panose="02040503050406030204" pitchFamily="18" charset="0"/>
                                    </a:rPr>
                                    <m:t>2</m:t>
                                  </m:r>
                                </m:sup>
                              </m:sSup>
                            </m:den>
                          </m:f>
                        </m:num>
                        <m:den>
                          <m:r>
                            <a:rPr lang="de-DE" sz="2000" i="1">
                              <a:solidFill>
                                <a:schemeClr val="accent4"/>
                              </a:solidFill>
                              <a:latin typeface="Cambria Math" panose="02040503050406030204" pitchFamily="18" charset="0"/>
                            </a:rPr>
                            <m:t>1−</m:t>
                          </m:r>
                          <m:f>
                            <m:fPr>
                              <m:ctrlPr>
                                <a:rPr lang="de-DE" sz="2000" i="1">
                                  <a:solidFill>
                                    <a:schemeClr val="accent4"/>
                                  </a:solidFill>
                                  <a:latin typeface="Cambria Math" panose="02040503050406030204" pitchFamily="18" charset="0"/>
                                </a:rPr>
                              </m:ctrlPr>
                            </m:fPr>
                            <m:num>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r>
                                <a:rPr lang="de-DE" sz="2000" i="1">
                                  <a:solidFill>
                                    <a:schemeClr val="accent4"/>
                                  </a:solidFill>
                                  <a:latin typeface="Cambria Math" panose="02040503050406030204" pitchFamily="18" charset="0"/>
                                </a:rPr>
                                <m:t>𝑠</m:t>
                              </m:r>
                            </m:num>
                            <m:den>
                              <m:sSup>
                                <m:sSupPr>
                                  <m:ctrlPr>
                                    <a:rPr lang="de-DE" sz="2000" i="1">
                                      <a:solidFill>
                                        <a:schemeClr val="accent4"/>
                                      </a:solidFill>
                                      <a:latin typeface="Cambria Math" panose="02040503050406030204" pitchFamily="18" charset="0"/>
                                    </a:rPr>
                                  </m:ctrlPr>
                                </m:sSupPr>
                                <m:e>
                                  <m:r>
                                    <a:rPr lang="de-DE" sz="2000" b="0" i="1" smtClean="0">
                                      <a:solidFill>
                                        <a:schemeClr val="accent4"/>
                                      </a:solidFill>
                                      <a:latin typeface="Cambria Math" panose="02040503050406030204" pitchFamily="18" charset="0"/>
                                    </a:rPr>
                                    <m:t>𝑄</m:t>
                                  </m:r>
                                  <m:r>
                                    <a:rPr lang="de-DE" sz="2000" b="0" i="1" smtClean="0">
                                      <a:solidFill>
                                        <a:schemeClr val="accent4"/>
                                      </a:solidFill>
                                      <a:latin typeface="Cambria Math" panose="02040503050406030204" pitchFamily="18" charset="0"/>
                                    </a:rPr>
                                    <m:t>(</m:t>
                                  </m:r>
                                  <m:r>
                                    <a:rPr lang="de-DE" sz="2000" i="1">
                                      <a:solidFill>
                                        <a:schemeClr val="accent4"/>
                                      </a:solidFill>
                                      <a:latin typeface="Cambria Math" panose="02040503050406030204" pitchFamily="18" charset="0"/>
                                    </a:rPr>
                                    <m:t>𝑠</m:t>
                                  </m:r>
                                </m:e>
                                <m:sup>
                                  <m:r>
                                    <a:rPr lang="de-DE" sz="2000" i="1">
                                      <a:solidFill>
                                        <a:schemeClr val="accent4"/>
                                      </a:solidFill>
                                      <a:latin typeface="Cambria Math" panose="02040503050406030204" pitchFamily="18" charset="0"/>
                                    </a:rPr>
                                    <m:t>2</m:t>
                                  </m:r>
                                </m:sup>
                              </m:sSup>
                              <m:r>
                                <a:rPr lang="de-DE" sz="2000" i="1">
                                  <a:solidFill>
                                    <a:schemeClr val="accent4"/>
                                  </a:solidFill>
                                  <a:latin typeface="Cambria Math" panose="02040503050406030204" pitchFamily="18" charset="0"/>
                                </a:rPr>
                                <m:t>+</m:t>
                              </m:r>
                              <m:sSup>
                                <m:sSupPr>
                                  <m:ctrlPr>
                                    <a:rPr lang="de-DE" sz="2000" i="1">
                                      <a:solidFill>
                                        <a:schemeClr val="accent4"/>
                                      </a:solidFill>
                                      <a:latin typeface="Cambria Math" panose="02040503050406030204" pitchFamily="18" charset="0"/>
                                    </a:rPr>
                                  </m:ctrlPr>
                                </m:sSupPr>
                                <m:e>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e>
                                <m:sup>
                                  <m:r>
                                    <a:rPr lang="de-DE" sz="2000" i="1">
                                      <a:solidFill>
                                        <a:schemeClr val="accent4"/>
                                      </a:solidFill>
                                      <a:latin typeface="Cambria Math" panose="02040503050406030204" pitchFamily="18" charset="0"/>
                                    </a:rPr>
                                    <m:t>2</m:t>
                                  </m:r>
                                </m:sup>
                              </m:sSup>
                              <m:r>
                                <a:rPr lang="de-DE" sz="2000" b="0" i="1" smtClean="0">
                                  <a:solidFill>
                                    <a:schemeClr val="accent4"/>
                                  </a:solidFill>
                                  <a:latin typeface="Cambria Math" panose="02040503050406030204" pitchFamily="18" charset="0"/>
                                </a:rPr>
                                <m:t>)</m:t>
                              </m:r>
                            </m:den>
                          </m:f>
                        </m:den>
                      </m:f>
                      <m:r>
                        <a:rPr lang="de-DE" sz="2000" b="0" i="1" smtClean="0">
                          <a:solidFill>
                            <a:schemeClr val="accent4"/>
                          </a:solidFill>
                          <a:latin typeface="Cambria Math" panose="02040503050406030204" pitchFamily="18" charset="0"/>
                          <a:ea typeface="Cambria Math" panose="02040503050406030204" pitchFamily="18" charset="0"/>
                        </a:rPr>
                        <m:t>=</m:t>
                      </m:r>
                      <m:f>
                        <m:fPr>
                          <m:ctrlPr>
                            <a:rPr lang="de-DE" sz="2000" i="1">
                              <a:solidFill>
                                <a:schemeClr val="accent4"/>
                              </a:solidFill>
                              <a:latin typeface="Cambria Math" panose="02040503050406030204" pitchFamily="18" charset="0"/>
                            </a:rPr>
                          </m:ctrlPr>
                        </m:fPr>
                        <m:num>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r>
                            <a:rPr lang="de-DE" sz="2000" i="1">
                              <a:solidFill>
                                <a:schemeClr val="accent4"/>
                              </a:solidFill>
                              <a:latin typeface="Cambria Math" panose="02040503050406030204" pitchFamily="18" charset="0"/>
                            </a:rPr>
                            <m:t>𝑠</m:t>
                          </m:r>
                        </m:num>
                        <m:den>
                          <m:sSup>
                            <m:sSupPr>
                              <m:ctrlPr>
                                <a:rPr lang="de-DE" sz="2000" i="1">
                                  <a:solidFill>
                                    <a:schemeClr val="accent4"/>
                                  </a:solidFill>
                                  <a:latin typeface="Cambria Math" panose="02040503050406030204" pitchFamily="18" charset="0"/>
                                </a:rPr>
                              </m:ctrlPr>
                            </m:sSupPr>
                            <m:e>
                              <m:r>
                                <a:rPr lang="de-DE" sz="2000" i="1">
                                  <a:solidFill>
                                    <a:schemeClr val="accent4"/>
                                  </a:solidFill>
                                  <a:latin typeface="Cambria Math" panose="02040503050406030204" pitchFamily="18" charset="0"/>
                                </a:rPr>
                                <m:t>𝑠</m:t>
                              </m:r>
                            </m:e>
                            <m:sup>
                              <m:r>
                                <a:rPr lang="de-DE" sz="2000" i="1">
                                  <a:solidFill>
                                    <a:schemeClr val="accent4"/>
                                  </a:solidFill>
                                  <a:latin typeface="Cambria Math" panose="02040503050406030204" pitchFamily="18" charset="0"/>
                                </a:rPr>
                                <m:t>2</m:t>
                              </m:r>
                            </m:sup>
                          </m:sSup>
                          <m:sSup>
                            <m:sSupPr>
                              <m:ctrlPr>
                                <a:rPr lang="de-DE" sz="2000" i="1">
                                  <a:solidFill>
                                    <a:schemeClr val="accent4"/>
                                  </a:solidFill>
                                  <a:latin typeface="Cambria Math" panose="02040503050406030204" pitchFamily="18" charset="0"/>
                                </a:rPr>
                              </m:ctrlPr>
                            </m:sSupPr>
                            <m:e>
                              <m:sSub>
                                <m:sSubPr>
                                  <m:ctrlPr>
                                    <a:rPr lang="de-DE" sz="2000" i="1">
                                      <a:solidFill>
                                        <a:schemeClr val="accent4"/>
                                      </a:solidFill>
                                      <a:latin typeface="Cambria Math" panose="02040503050406030204" pitchFamily="18" charset="0"/>
                                    </a:rPr>
                                  </m:ctrlPr>
                                </m:sSubPr>
                                <m:e>
                                  <m:r>
                                    <a:rPr lang="de-DE" sz="2000" b="0" i="1" smtClean="0">
                                      <a:solidFill>
                                        <a:schemeClr val="accent4"/>
                                      </a:solidFill>
                                      <a:latin typeface="Cambria Math" panose="02040503050406030204" pitchFamily="18" charset="0"/>
                                    </a:rPr>
                                    <m:t> + </m:t>
                                  </m:r>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e>
                            <m:sup>
                              <m:r>
                                <a:rPr lang="de-DE" sz="2000" i="1">
                                  <a:solidFill>
                                    <a:schemeClr val="accent4"/>
                                  </a:solidFill>
                                  <a:latin typeface="Cambria Math" panose="02040503050406030204" pitchFamily="18" charset="0"/>
                                </a:rPr>
                                <m:t>2</m:t>
                              </m:r>
                            </m:sup>
                          </m:sSup>
                          <m:r>
                            <a:rPr lang="de-DE" sz="2000" b="0" i="1" smtClean="0">
                              <a:solidFill>
                                <a:schemeClr val="accent4"/>
                              </a:solidFill>
                              <a:latin typeface="Cambria Math" panose="02040503050406030204" pitchFamily="18" charset="0"/>
                            </a:rPr>
                            <m:t>+</m:t>
                          </m:r>
                          <m:f>
                            <m:fPr>
                              <m:ctrlPr>
                                <a:rPr lang="de-DE" sz="2000" i="1">
                                  <a:solidFill>
                                    <a:schemeClr val="accent4"/>
                                  </a:solidFill>
                                  <a:latin typeface="Cambria Math" panose="02040503050406030204" pitchFamily="18" charset="0"/>
                                </a:rPr>
                              </m:ctrlPr>
                            </m:fPr>
                            <m:num>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r>
                                <a:rPr lang="de-DE" sz="2000" i="1">
                                  <a:solidFill>
                                    <a:schemeClr val="accent4"/>
                                  </a:solidFill>
                                  <a:latin typeface="Cambria Math" panose="02040503050406030204" pitchFamily="18" charset="0"/>
                                </a:rPr>
                                <m:t>𝑠</m:t>
                              </m:r>
                            </m:num>
                            <m:den>
                              <m:r>
                                <a:rPr lang="de-DE" sz="2000" b="0" i="1" smtClean="0">
                                  <a:solidFill>
                                    <a:schemeClr val="accent4"/>
                                  </a:solidFill>
                                  <a:latin typeface="Cambria Math" panose="02040503050406030204" pitchFamily="18" charset="0"/>
                                </a:rPr>
                                <m:t>𝑄</m:t>
                              </m:r>
                            </m:den>
                          </m:f>
                        </m:den>
                      </m:f>
                    </m:oMath>
                  </m:oMathPara>
                </a14:m>
                <a:endParaRPr lang="de-DE" sz="2000"/>
              </a:p>
            </p:txBody>
          </p:sp>
        </mc:Choice>
        <mc:Fallback xmlns="">
          <p:sp>
            <p:nvSpPr>
              <p:cNvPr id="12" name="Textfeld 11">
                <a:extLst>
                  <a:ext uri="{FF2B5EF4-FFF2-40B4-BE49-F238E27FC236}">
                    <a16:creationId xmlns:a16="http://schemas.microsoft.com/office/drawing/2014/main" id="{E80595CE-EBFC-A420-3CCD-4C98C1A6607C}"/>
                  </a:ext>
                </a:extLst>
              </p:cNvPr>
              <p:cNvSpPr txBox="1">
                <a:spLocks noRot="1" noChangeAspect="1" noMove="1" noResize="1" noEditPoints="1" noAdjustHandles="1" noChangeArrowheads="1" noChangeShapeType="1" noTextEdit="1"/>
              </p:cNvSpPr>
              <p:nvPr/>
            </p:nvSpPr>
            <p:spPr>
              <a:xfrm>
                <a:off x="2029393" y="5124293"/>
                <a:ext cx="7655175" cy="124066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915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D48E7-2BFD-0CD7-BB8A-ED66AE3BA666}"/>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BD19E56C-7BBE-0DD0-A795-6E6B7737DDF7}"/>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097FDAE4-FB43-7738-5605-B9E3995E60F0}"/>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8C8D00FD-F150-7B4C-AA20-5DFBCCE56EBF}"/>
              </a:ext>
            </a:extLst>
          </p:cNvPr>
          <p:cNvSpPr>
            <a:spLocks noGrp="1"/>
          </p:cNvSpPr>
          <p:nvPr>
            <p:ph type="sldNum" sz="quarter" idx="12"/>
          </p:nvPr>
        </p:nvSpPr>
        <p:spPr/>
        <p:txBody>
          <a:bodyPr/>
          <a:lstStyle/>
          <a:p>
            <a:fld id="{58444F55-0981-4E9E-8F6B-2F7546EE58D7}" type="slidenum">
              <a:rPr lang="de-DE" smtClean="0"/>
              <a:pPr/>
              <a:t>19</a:t>
            </a:fld>
            <a:endParaRPr lang="de-DE"/>
          </a:p>
        </p:txBody>
      </p:sp>
      <p:sp>
        <p:nvSpPr>
          <p:cNvPr id="5" name="Titel 4">
            <a:extLst>
              <a:ext uri="{FF2B5EF4-FFF2-40B4-BE49-F238E27FC236}">
                <a16:creationId xmlns:a16="http://schemas.microsoft.com/office/drawing/2014/main" id="{EC39246A-FB5D-00D5-A3D8-0F433C3915DA}"/>
              </a:ext>
            </a:extLst>
          </p:cNvPr>
          <p:cNvSpPr>
            <a:spLocks noGrp="1"/>
          </p:cNvSpPr>
          <p:nvPr>
            <p:ph type="title"/>
          </p:nvPr>
        </p:nvSpPr>
        <p:spPr/>
        <p:txBody>
          <a:bodyPr/>
          <a:lstStyle/>
          <a:p>
            <a:r>
              <a:rPr lang="de-DE"/>
              <a:t>Herleitung der Übertragungsfunktion V2/</a:t>
            </a:r>
            <a:r>
              <a:rPr lang="de-DE" err="1"/>
              <a:t>Vi</a:t>
            </a:r>
            <a:r>
              <a:rPr lang="de-DE"/>
              <a:t> aus dem BSB</a:t>
            </a:r>
          </a:p>
        </p:txBody>
      </p:sp>
      <p:pic>
        <p:nvPicPr>
          <p:cNvPr id="7" name="Grafik 6">
            <a:extLst>
              <a:ext uri="{FF2B5EF4-FFF2-40B4-BE49-F238E27FC236}">
                <a16:creationId xmlns:a16="http://schemas.microsoft.com/office/drawing/2014/main" id="{AD3669C5-C9B2-614B-200E-52A6E77D6E58}"/>
              </a:ext>
            </a:extLst>
          </p:cNvPr>
          <p:cNvPicPr>
            <a:picLocks noChangeAspect="1"/>
          </p:cNvPicPr>
          <p:nvPr/>
        </p:nvPicPr>
        <p:blipFill>
          <a:blip r:embed="rId2"/>
          <a:stretch>
            <a:fillRect/>
          </a:stretch>
        </p:blipFill>
        <p:spPr>
          <a:xfrm>
            <a:off x="155579" y="1339151"/>
            <a:ext cx="8825666" cy="3286909"/>
          </a:xfrm>
          <a:prstGeom prst="rect">
            <a:avLst/>
          </a:prstGeom>
        </p:spPr>
      </p:pic>
      <p:sp>
        <p:nvSpPr>
          <p:cNvPr id="8" name="Rechteck 7">
            <a:extLst>
              <a:ext uri="{FF2B5EF4-FFF2-40B4-BE49-F238E27FC236}">
                <a16:creationId xmlns:a16="http://schemas.microsoft.com/office/drawing/2014/main" id="{511CF2AB-043C-3CA0-08F2-9C176DD601A8}"/>
              </a:ext>
            </a:extLst>
          </p:cNvPr>
          <p:cNvSpPr/>
          <p:nvPr/>
        </p:nvSpPr>
        <p:spPr>
          <a:xfrm>
            <a:off x="5732108" y="2505778"/>
            <a:ext cx="2232248" cy="914400"/>
          </a:xfrm>
          <a:prstGeom prst="rect">
            <a:avLst/>
          </a:prstGeom>
          <a:noFill/>
          <a:ln w="28575">
            <a:solidFill>
              <a:schemeClr val="tx2"/>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975" indent="-180975" algn="ctr">
              <a:spcBef>
                <a:spcPts val="200"/>
              </a:spcBef>
              <a:buFont typeface="Calibri" panose="020F0502020204030204" pitchFamily="34" charset="0"/>
              <a:buChar char="▪"/>
            </a:pPr>
            <a:endParaRPr lang="de-DE" sz="1600" err="1"/>
          </a:p>
        </p:txBody>
      </p:sp>
      <p:sp>
        <p:nvSpPr>
          <p:cNvPr id="11" name="Rechteck 10">
            <a:extLst>
              <a:ext uri="{FF2B5EF4-FFF2-40B4-BE49-F238E27FC236}">
                <a16:creationId xmlns:a16="http://schemas.microsoft.com/office/drawing/2014/main" id="{7D2BFF4A-DF5E-323B-DF72-7C0B80FBFCAA}"/>
              </a:ext>
            </a:extLst>
          </p:cNvPr>
          <p:cNvSpPr/>
          <p:nvPr/>
        </p:nvSpPr>
        <p:spPr>
          <a:xfrm>
            <a:off x="3419872" y="2204865"/>
            <a:ext cx="4761892" cy="2421196"/>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975" indent="-180975" algn="ctr">
              <a:spcBef>
                <a:spcPts val="200"/>
              </a:spcBef>
              <a:buFont typeface="Calibri" panose="020F0502020204030204" pitchFamily="34" charset="0"/>
              <a:buChar char="▪"/>
            </a:pPr>
            <a:endParaRPr lang="de-DE" sz="1600" err="1"/>
          </a:p>
        </p:txBody>
      </p:sp>
      <p:sp>
        <p:nvSpPr>
          <p:cNvPr id="14" name="Rechteck 13">
            <a:extLst>
              <a:ext uri="{FF2B5EF4-FFF2-40B4-BE49-F238E27FC236}">
                <a16:creationId xmlns:a16="http://schemas.microsoft.com/office/drawing/2014/main" id="{96EE7832-337D-8857-9343-60D5AF92A813}"/>
              </a:ext>
            </a:extLst>
          </p:cNvPr>
          <p:cNvSpPr/>
          <p:nvPr/>
        </p:nvSpPr>
        <p:spPr>
          <a:xfrm>
            <a:off x="2123728" y="1339151"/>
            <a:ext cx="6552728" cy="3429376"/>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975" indent="-180975" algn="ctr">
              <a:spcBef>
                <a:spcPts val="200"/>
              </a:spcBef>
              <a:buFont typeface="Calibri" panose="020F0502020204030204" pitchFamily="34" charset="0"/>
              <a:buChar char="▪"/>
            </a:pPr>
            <a:endParaRPr lang="de-DE" sz="1600" err="1"/>
          </a:p>
        </p:txBody>
      </p:sp>
      <p:sp>
        <p:nvSpPr>
          <p:cNvPr id="15" name="Rechteck 14">
            <a:extLst>
              <a:ext uri="{FF2B5EF4-FFF2-40B4-BE49-F238E27FC236}">
                <a16:creationId xmlns:a16="http://schemas.microsoft.com/office/drawing/2014/main" id="{1A3A5C52-F1DC-841B-148E-A0DEC4E640F1}"/>
              </a:ext>
            </a:extLst>
          </p:cNvPr>
          <p:cNvSpPr/>
          <p:nvPr/>
        </p:nvSpPr>
        <p:spPr>
          <a:xfrm>
            <a:off x="899592" y="1196684"/>
            <a:ext cx="7880820" cy="3665884"/>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180975" indent="-180975" algn="ctr">
              <a:spcBef>
                <a:spcPts val="200"/>
              </a:spcBef>
              <a:buFont typeface="Calibri" panose="020F0502020204030204" pitchFamily="34" charset="0"/>
              <a:buChar char="▪"/>
            </a:pPr>
            <a:endParaRPr lang="de-DE" sz="1600" err="1"/>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DB6299EB-4AD3-8EB4-29CE-1C373B9BE27D}"/>
                  </a:ext>
                </a:extLst>
              </p:cNvPr>
              <p:cNvSpPr txBox="1"/>
              <p:nvPr/>
            </p:nvSpPr>
            <p:spPr>
              <a:xfrm>
                <a:off x="391590" y="5412046"/>
                <a:ext cx="2236194" cy="8646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de-DE" sz="2000" i="1" smtClean="0">
                              <a:solidFill>
                                <a:schemeClr val="accent4"/>
                              </a:solidFill>
                              <a:latin typeface="Cambria Math" panose="02040503050406030204" pitchFamily="18" charset="0"/>
                            </a:rPr>
                          </m:ctrlPr>
                        </m:fPr>
                        <m:num>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r>
                            <a:rPr lang="de-DE" sz="2000" i="1">
                              <a:solidFill>
                                <a:schemeClr val="accent4"/>
                              </a:solidFill>
                              <a:latin typeface="Cambria Math" panose="02040503050406030204" pitchFamily="18" charset="0"/>
                            </a:rPr>
                            <m:t>𝑠</m:t>
                          </m:r>
                        </m:num>
                        <m:den>
                          <m:sSup>
                            <m:sSupPr>
                              <m:ctrlPr>
                                <a:rPr lang="de-DE" sz="2000" i="1">
                                  <a:solidFill>
                                    <a:schemeClr val="accent4"/>
                                  </a:solidFill>
                                  <a:latin typeface="Cambria Math" panose="02040503050406030204" pitchFamily="18" charset="0"/>
                                </a:rPr>
                              </m:ctrlPr>
                            </m:sSupPr>
                            <m:e>
                              <m:r>
                                <a:rPr lang="de-DE" sz="2000" i="1">
                                  <a:solidFill>
                                    <a:schemeClr val="accent4"/>
                                  </a:solidFill>
                                  <a:latin typeface="Cambria Math" panose="02040503050406030204" pitchFamily="18" charset="0"/>
                                </a:rPr>
                                <m:t>𝑠</m:t>
                              </m:r>
                            </m:e>
                            <m:sup>
                              <m:r>
                                <a:rPr lang="de-DE" sz="2000" i="1">
                                  <a:solidFill>
                                    <a:schemeClr val="accent4"/>
                                  </a:solidFill>
                                  <a:latin typeface="Cambria Math" panose="02040503050406030204" pitchFamily="18" charset="0"/>
                                </a:rPr>
                                <m:t>2</m:t>
                              </m:r>
                            </m:sup>
                          </m:sSup>
                          <m:sSup>
                            <m:sSupPr>
                              <m:ctrlPr>
                                <a:rPr lang="de-DE" sz="2000" i="1">
                                  <a:solidFill>
                                    <a:schemeClr val="accent4"/>
                                  </a:solidFill>
                                  <a:latin typeface="Cambria Math" panose="02040503050406030204" pitchFamily="18" charset="0"/>
                                </a:rPr>
                              </m:ctrlPr>
                            </m:sSupPr>
                            <m:e>
                              <m:sSub>
                                <m:sSubPr>
                                  <m:ctrlPr>
                                    <a:rPr lang="de-DE" sz="2000" i="1">
                                      <a:solidFill>
                                        <a:schemeClr val="accent4"/>
                                      </a:solidFill>
                                      <a:latin typeface="Cambria Math" panose="02040503050406030204" pitchFamily="18" charset="0"/>
                                    </a:rPr>
                                  </m:ctrlPr>
                                </m:sSubPr>
                                <m:e>
                                  <m:r>
                                    <a:rPr lang="de-DE" sz="2000" b="0" i="1" smtClean="0">
                                      <a:solidFill>
                                        <a:schemeClr val="accent4"/>
                                      </a:solidFill>
                                      <a:latin typeface="Cambria Math" panose="02040503050406030204" pitchFamily="18" charset="0"/>
                                    </a:rPr>
                                    <m:t> + </m:t>
                                  </m:r>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e>
                            <m:sup>
                              <m:r>
                                <a:rPr lang="de-DE" sz="2000" i="1">
                                  <a:solidFill>
                                    <a:schemeClr val="accent4"/>
                                  </a:solidFill>
                                  <a:latin typeface="Cambria Math" panose="02040503050406030204" pitchFamily="18" charset="0"/>
                                </a:rPr>
                                <m:t>2</m:t>
                              </m:r>
                            </m:sup>
                          </m:sSup>
                          <m:r>
                            <a:rPr lang="de-DE" sz="2000" b="0" i="1" smtClean="0">
                              <a:solidFill>
                                <a:schemeClr val="accent4"/>
                              </a:solidFill>
                              <a:latin typeface="Cambria Math" panose="02040503050406030204" pitchFamily="18" charset="0"/>
                            </a:rPr>
                            <m:t>+</m:t>
                          </m:r>
                          <m:f>
                            <m:fPr>
                              <m:ctrlPr>
                                <a:rPr lang="de-DE" sz="2000" i="1">
                                  <a:solidFill>
                                    <a:schemeClr val="accent4"/>
                                  </a:solidFill>
                                  <a:latin typeface="Cambria Math" panose="02040503050406030204" pitchFamily="18" charset="0"/>
                                </a:rPr>
                              </m:ctrlPr>
                            </m:fPr>
                            <m:num>
                              <m:sSub>
                                <m:sSubPr>
                                  <m:ctrlPr>
                                    <a:rPr lang="de-DE" sz="2000" i="1">
                                      <a:solidFill>
                                        <a:schemeClr val="accent4"/>
                                      </a:solidFill>
                                      <a:latin typeface="Cambria Math" panose="02040503050406030204" pitchFamily="18" charset="0"/>
                                    </a:rPr>
                                  </m:ctrlPr>
                                </m:sSubPr>
                                <m:e>
                                  <m:r>
                                    <a:rPr lang="de-DE" sz="2000" i="1">
                                      <a:solidFill>
                                        <a:schemeClr val="accent4"/>
                                      </a:solidFill>
                                      <a:latin typeface="Cambria Math" panose="02040503050406030204" pitchFamily="18" charset="0"/>
                                    </a:rPr>
                                    <m:t>𝜔</m:t>
                                  </m:r>
                                </m:e>
                                <m:sub>
                                  <m:r>
                                    <a:rPr lang="de-DE" sz="2000" i="1">
                                      <a:solidFill>
                                        <a:schemeClr val="accent4"/>
                                      </a:solidFill>
                                      <a:latin typeface="Cambria Math" panose="02040503050406030204" pitchFamily="18" charset="0"/>
                                    </a:rPr>
                                    <m:t>0</m:t>
                                  </m:r>
                                </m:sub>
                              </m:sSub>
                              <m:r>
                                <a:rPr lang="de-DE" sz="2000" i="1">
                                  <a:solidFill>
                                    <a:schemeClr val="accent4"/>
                                  </a:solidFill>
                                  <a:latin typeface="Cambria Math" panose="02040503050406030204" pitchFamily="18" charset="0"/>
                                </a:rPr>
                                <m:t>𝑠</m:t>
                              </m:r>
                            </m:num>
                            <m:den>
                              <m:r>
                                <a:rPr lang="de-DE" sz="2000" b="0" i="1" smtClean="0">
                                  <a:solidFill>
                                    <a:schemeClr val="accent4"/>
                                  </a:solidFill>
                                  <a:latin typeface="Cambria Math" panose="02040503050406030204" pitchFamily="18" charset="0"/>
                                </a:rPr>
                                <m:t>𝑄</m:t>
                              </m:r>
                            </m:den>
                          </m:f>
                        </m:den>
                      </m:f>
                      <m:r>
                        <a:rPr lang="de-DE" sz="2000" b="0" i="1" smtClean="0">
                          <a:solidFill>
                            <a:schemeClr val="accent4"/>
                          </a:solidFill>
                          <a:latin typeface="Cambria Math" panose="02040503050406030204" pitchFamily="18" charset="0"/>
                        </a:rPr>
                        <m:t>→</m:t>
                      </m:r>
                    </m:oMath>
                  </m:oMathPara>
                </a14:m>
                <a:endParaRPr lang="de-DE" sz="2000"/>
              </a:p>
            </p:txBody>
          </p:sp>
        </mc:Choice>
        <mc:Fallback xmlns="">
          <p:sp>
            <p:nvSpPr>
              <p:cNvPr id="12" name="Textfeld 11">
                <a:extLst>
                  <a:ext uri="{FF2B5EF4-FFF2-40B4-BE49-F238E27FC236}">
                    <a16:creationId xmlns:a16="http://schemas.microsoft.com/office/drawing/2014/main" id="{DB6299EB-4AD3-8EB4-29CE-1C373B9BE27D}"/>
                  </a:ext>
                </a:extLst>
              </p:cNvPr>
              <p:cNvSpPr txBox="1">
                <a:spLocks noRot="1" noChangeAspect="1" noMove="1" noResize="1" noEditPoints="1" noAdjustHandles="1" noChangeArrowheads="1" noChangeShapeType="1" noTextEdit="1"/>
              </p:cNvSpPr>
              <p:nvPr/>
            </p:nvSpPr>
            <p:spPr>
              <a:xfrm>
                <a:off x="391590" y="5412046"/>
                <a:ext cx="2236194" cy="8646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67DC1C46-A2E4-5AF6-4E86-47EDF5C4B985}"/>
                  </a:ext>
                </a:extLst>
              </p:cNvPr>
              <p:cNvSpPr txBox="1"/>
              <p:nvPr/>
            </p:nvSpPr>
            <p:spPr>
              <a:xfrm>
                <a:off x="2627785" y="5149734"/>
                <a:ext cx="5688632" cy="12139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de-DE" sz="2000" i="1" smtClean="0">
                              <a:solidFill>
                                <a:schemeClr val="accent5"/>
                              </a:solidFill>
                              <a:latin typeface="Cambria Math" panose="02040503050406030204" pitchFamily="18" charset="0"/>
                            </a:rPr>
                          </m:ctrlPr>
                        </m:fPr>
                        <m:num>
                          <m:sSub>
                            <m:sSubPr>
                              <m:ctrlPr>
                                <a:rPr lang="de-DE" sz="2000" i="1" smtClean="0">
                                  <a:solidFill>
                                    <a:schemeClr val="accent5"/>
                                  </a:solidFill>
                                  <a:latin typeface="Cambria Math" panose="02040503050406030204" pitchFamily="18" charset="0"/>
                                </a:rPr>
                              </m:ctrlPr>
                            </m:sSubPr>
                            <m:e>
                              <m:r>
                                <a:rPr lang="de-DE" sz="2000" b="0" i="1" smtClean="0">
                                  <a:solidFill>
                                    <a:schemeClr val="accent5"/>
                                  </a:solidFill>
                                  <a:latin typeface="Cambria Math" panose="02040503050406030204" pitchFamily="18" charset="0"/>
                                </a:rPr>
                                <m:t>𝑉</m:t>
                              </m:r>
                            </m:e>
                            <m:sub>
                              <m:r>
                                <a:rPr lang="de-DE" sz="2000" b="0" i="1" smtClean="0">
                                  <a:solidFill>
                                    <a:schemeClr val="accent5"/>
                                  </a:solidFill>
                                  <a:latin typeface="Cambria Math" panose="02040503050406030204" pitchFamily="18" charset="0"/>
                                </a:rPr>
                                <m:t>2</m:t>
                              </m:r>
                            </m:sub>
                          </m:sSub>
                        </m:num>
                        <m:den>
                          <m:sSub>
                            <m:sSubPr>
                              <m:ctrlPr>
                                <a:rPr lang="de-DE" sz="2000" i="1" smtClean="0">
                                  <a:solidFill>
                                    <a:schemeClr val="accent5"/>
                                  </a:solidFill>
                                  <a:latin typeface="Cambria Math" panose="02040503050406030204" pitchFamily="18" charset="0"/>
                                </a:rPr>
                              </m:ctrlPr>
                            </m:sSubPr>
                            <m:e>
                              <m:r>
                                <a:rPr lang="de-DE" sz="2000" b="0" i="1" smtClean="0">
                                  <a:solidFill>
                                    <a:schemeClr val="accent5"/>
                                  </a:solidFill>
                                  <a:latin typeface="Cambria Math" panose="02040503050406030204" pitchFamily="18" charset="0"/>
                                </a:rPr>
                                <m:t>𝑉</m:t>
                              </m:r>
                            </m:e>
                            <m:sub>
                              <m:r>
                                <a:rPr lang="de-DE" sz="2000" b="0" i="1" smtClean="0">
                                  <a:solidFill>
                                    <a:schemeClr val="accent5"/>
                                  </a:solidFill>
                                  <a:latin typeface="Cambria Math" panose="02040503050406030204" pitchFamily="18" charset="0"/>
                                </a:rPr>
                                <m:t>𝑖</m:t>
                              </m:r>
                            </m:sub>
                          </m:sSub>
                        </m:den>
                      </m:f>
                      <m:r>
                        <a:rPr lang="de-DE" sz="2000" b="0" i="1" smtClean="0">
                          <a:solidFill>
                            <a:schemeClr val="accent5"/>
                          </a:solidFill>
                          <a:latin typeface="Cambria Math" panose="02040503050406030204" pitchFamily="18" charset="0"/>
                        </a:rPr>
                        <m:t>=−</m:t>
                      </m:r>
                      <m:sSub>
                        <m:sSubPr>
                          <m:ctrlPr>
                            <a:rPr lang="de-DE" sz="2000" b="0" i="1" smtClean="0">
                              <a:solidFill>
                                <a:schemeClr val="accent5"/>
                              </a:solidFill>
                              <a:latin typeface="Cambria Math" panose="02040503050406030204" pitchFamily="18" charset="0"/>
                            </a:rPr>
                          </m:ctrlPr>
                        </m:sSubPr>
                        <m:e>
                          <m:r>
                            <a:rPr lang="de-DE" sz="2000" b="0" i="1" smtClean="0">
                              <a:solidFill>
                                <a:schemeClr val="accent5"/>
                              </a:solidFill>
                              <a:latin typeface="Cambria Math" panose="02040503050406030204" pitchFamily="18" charset="0"/>
                            </a:rPr>
                            <m:t>𝐻</m:t>
                          </m:r>
                        </m:e>
                        <m:sub>
                          <m:r>
                            <a:rPr lang="de-DE" sz="2000" b="0" i="1" smtClean="0">
                              <a:solidFill>
                                <a:schemeClr val="accent5"/>
                              </a:solidFill>
                              <a:latin typeface="Cambria Math" panose="02040503050406030204" pitchFamily="18" charset="0"/>
                            </a:rPr>
                            <m:t>0</m:t>
                          </m:r>
                        </m:sub>
                      </m:sSub>
                      <m:r>
                        <a:rPr lang="de-DE" sz="2000" b="0" i="1" smtClean="0">
                          <a:solidFill>
                            <a:schemeClr val="accent5"/>
                          </a:solidFill>
                          <a:latin typeface="Cambria Math" panose="02040503050406030204" pitchFamily="18" charset="0"/>
                          <a:ea typeface="Cambria Math" panose="02040503050406030204" pitchFamily="18" charset="0"/>
                        </a:rPr>
                        <m:t>∙</m:t>
                      </m:r>
                      <m:f>
                        <m:fPr>
                          <m:ctrlPr>
                            <a:rPr lang="de-DE" sz="2000" i="1" smtClean="0">
                              <a:solidFill>
                                <a:schemeClr val="accent5"/>
                              </a:solidFill>
                              <a:latin typeface="Cambria Math" panose="02040503050406030204" pitchFamily="18" charset="0"/>
                            </a:rPr>
                          </m:ctrlPr>
                        </m:fPr>
                        <m:num>
                          <m:sSub>
                            <m:sSubPr>
                              <m:ctrlPr>
                                <a:rPr lang="de-DE" sz="2000" i="1">
                                  <a:solidFill>
                                    <a:schemeClr val="accent5"/>
                                  </a:solidFill>
                                  <a:latin typeface="Cambria Math" panose="02040503050406030204" pitchFamily="18" charset="0"/>
                                </a:rPr>
                              </m:ctrlPr>
                            </m:sSubPr>
                            <m:e>
                              <m:r>
                                <a:rPr lang="de-DE" sz="2000" i="1">
                                  <a:solidFill>
                                    <a:schemeClr val="accent5"/>
                                  </a:solidFill>
                                  <a:latin typeface="Cambria Math" panose="02040503050406030204" pitchFamily="18" charset="0"/>
                                </a:rPr>
                                <m:t>𝜔</m:t>
                              </m:r>
                            </m:e>
                            <m:sub>
                              <m:r>
                                <a:rPr lang="de-DE" sz="2000" i="1">
                                  <a:solidFill>
                                    <a:schemeClr val="accent5"/>
                                  </a:solidFill>
                                  <a:latin typeface="Cambria Math" panose="02040503050406030204" pitchFamily="18" charset="0"/>
                                </a:rPr>
                                <m:t>0</m:t>
                              </m:r>
                            </m:sub>
                          </m:sSub>
                          <m:r>
                            <a:rPr lang="de-DE" sz="2000" i="1">
                              <a:solidFill>
                                <a:schemeClr val="accent5"/>
                              </a:solidFill>
                              <a:latin typeface="Cambria Math" panose="02040503050406030204" pitchFamily="18" charset="0"/>
                            </a:rPr>
                            <m:t>𝑠</m:t>
                          </m:r>
                        </m:num>
                        <m:den>
                          <m:sSup>
                            <m:sSupPr>
                              <m:ctrlPr>
                                <a:rPr lang="de-DE" sz="2000" i="1">
                                  <a:solidFill>
                                    <a:schemeClr val="accent5"/>
                                  </a:solidFill>
                                  <a:latin typeface="Cambria Math" panose="02040503050406030204" pitchFamily="18" charset="0"/>
                                </a:rPr>
                              </m:ctrlPr>
                            </m:sSupPr>
                            <m:e>
                              <m:r>
                                <a:rPr lang="de-DE" sz="2000" i="1">
                                  <a:solidFill>
                                    <a:schemeClr val="accent5"/>
                                  </a:solidFill>
                                  <a:latin typeface="Cambria Math" panose="02040503050406030204" pitchFamily="18" charset="0"/>
                                </a:rPr>
                                <m:t>𝑠</m:t>
                              </m:r>
                            </m:e>
                            <m:sup>
                              <m:r>
                                <a:rPr lang="de-DE" sz="2000" i="1">
                                  <a:solidFill>
                                    <a:schemeClr val="accent5"/>
                                  </a:solidFill>
                                  <a:latin typeface="Cambria Math" panose="02040503050406030204" pitchFamily="18" charset="0"/>
                                </a:rPr>
                                <m:t>2</m:t>
                              </m:r>
                            </m:sup>
                          </m:sSup>
                          <m:sSup>
                            <m:sSupPr>
                              <m:ctrlPr>
                                <a:rPr lang="de-DE" sz="2000" i="1">
                                  <a:solidFill>
                                    <a:schemeClr val="accent5"/>
                                  </a:solidFill>
                                  <a:latin typeface="Cambria Math" panose="02040503050406030204" pitchFamily="18" charset="0"/>
                                </a:rPr>
                              </m:ctrlPr>
                            </m:sSupPr>
                            <m:e>
                              <m:sSub>
                                <m:sSubPr>
                                  <m:ctrlPr>
                                    <a:rPr lang="de-DE" sz="2000" i="1">
                                      <a:solidFill>
                                        <a:schemeClr val="accent5"/>
                                      </a:solidFill>
                                      <a:latin typeface="Cambria Math" panose="02040503050406030204" pitchFamily="18" charset="0"/>
                                    </a:rPr>
                                  </m:ctrlPr>
                                </m:sSubPr>
                                <m:e>
                                  <m:r>
                                    <a:rPr lang="de-DE" sz="2000" b="0" i="1" smtClean="0">
                                      <a:solidFill>
                                        <a:schemeClr val="accent5"/>
                                      </a:solidFill>
                                      <a:latin typeface="Cambria Math" panose="02040503050406030204" pitchFamily="18" charset="0"/>
                                    </a:rPr>
                                    <m:t>+ </m:t>
                                  </m:r>
                                  <m:r>
                                    <a:rPr lang="de-DE" sz="2000" i="1">
                                      <a:solidFill>
                                        <a:schemeClr val="accent5"/>
                                      </a:solidFill>
                                      <a:latin typeface="Cambria Math" panose="02040503050406030204" pitchFamily="18" charset="0"/>
                                    </a:rPr>
                                    <m:t>𝜔</m:t>
                                  </m:r>
                                </m:e>
                                <m:sub>
                                  <m:r>
                                    <a:rPr lang="de-DE" sz="2000" i="1">
                                      <a:solidFill>
                                        <a:schemeClr val="accent5"/>
                                      </a:solidFill>
                                      <a:latin typeface="Cambria Math" panose="02040503050406030204" pitchFamily="18" charset="0"/>
                                    </a:rPr>
                                    <m:t>0</m:t>
                                  </m:r>
                                </m:sub>
                              </m:sSub>
                            </m:e>
                            <m:sup>
                              <m:r>
                                <a:rPr lang="de-DE" sz="2000" i="1">
                                  <a:solidFill>
                                    <a:schemeClr val="accent5"/>
                                  </a:solidFill>
                                  <a:latin typeface="Cambria Math" panose="02040503050406030204" pitchFamily="18" charset="0"/>
                                </a:rPr>
                                <m:t>2</m:t>
                              </m:r>
                            </m:sup>
                          </m:sSup>
                          <m:r>
                            <a:rPr lang="de-DE" sz="2000" b="0" i="1" smtClean="0">
                              <a:solidFill>
                                <a:schemeClr val="accent5"/>
                              </a:solidFill>
                              <a:latin typeface="Cambria Math" panose="02040503050406030204" pitchFamily="18" charset="0"/>
                            </a:rPr>
                            <m:t>+</m:t>
                          </m:r>
                          <m:f>
                            <m:fPr>
                              <m:ctrlPr>
                                <a:rPr lang="de-DE" sz="2000" i="1">
                                  <a:solidFill>
                                    <a:schemeClr val="accent5"/>
                                  </a:solidFill>
                                  <a:latin typeface="Cambria Math" panose="02040503050406030204" pitchFamily="18" charset="0"/>
                                </a:rPr>
                              </m:ctrlPr>
                            </m:fPr>
                            <m:num>
                              <m:sSub>
                                <m:sSubPr>
                                  <m:ctrlPr>
                                    <a:rPr lang="de-DE" sz="2000" i="1">
                                      <a:solidFill>
                                        <a:schemeClr val="accent5"/>
                                      </a:solidFill>
                                      <a:latin typeface="Cambria Math" panose="02040503050406030204" pitchFamily="18" charset="0"/>
                                    </a:rPr>
                                  </m:ctrlPr>
                                </m:sSubPr>
                                <m:e>
                                  <m:r>
                                    <a:rPr lang="de-DE" sz="2000" i="1">
                                      <a:solidFill>
                                        <a:schemeClr val="accent5"/>
                                      </a:solidFill>
                                      <a:latin typeface="Cambria Math" panose="02040503050406030204" pitchFamily="18" charset="0"/>
                                    </a:rPr>
                                    <m:t>𝜔</m:t>
                                  </m:r>
                                </m:e>
                                <m:sub>
                                  <m:r>
                                    <a:rPr lang="de-DE" sz="2000" i="1">
                                      <a:solidFill>
                                        <a:schemeClr val="accent5"/>
                                      </a:solidFill>
                                      <a:latin typeface="Cambria Math" panose="02040503050406030204" pitchFamily="18" charset="0"/>
                                    </a:rPr>
                                    <m:t>0</m:t>
                                  </m:r>
                                </m:sub>
                              </m:sSub>
                              <m:r>
                                <a:rPr lang="de-DE" sz="2000" i="1">
                                  <a:solidFill>
                                    <a:schemeClr val="accent5"/>
                                  </a:solidFill>
                                  <a:latin typeface="Cambria Math" panose="02040503050406030204" pitchFamily="18" charset="0"/>
                                </a:rPr>
                                <m:t>𝑠</m:t>
                              </m:r>
                            </m:num>
                            <m:den>
                              <m:r>
                                <a:rPr lang="de-DE" sz="2000" b="0" i="1" smtClean="0">
                                  <a:solidFill>
                                    <a:schemeClr val="accent5"/>
                                  </a:solidFill>
                                  <a:latin typeface="Cambria Math" panose="02040503050406030204" pitchFamily="18" charset="0"/>
                                </a:rPr>
                                <m:t>𝑄</m:t>
                              </m:r>
                            </m:den>
                          </m:f>
                        </m:den>
                      </m:f>
                      <m:r>
                        <a:rPr lang="de-DE" sz="2000" b="0" i="0" smtClean="0">
                          <a:solidFill>
                            <a:schemeClr val="accent5"/>
                          </a:solidFill>
                          <a:latin typeface="Cambria Math" panose="02040503050406030204" pitchFamily="18" charset="0"/>
                        </a:rPr>
                        <m:t>=</m:t>
                      </m:r>
                      <m:f>
                        <m:fPr>
                          <m:ctrlPr>
                            <a:rPr lang="de-DE" sz="2000" i="1">
                              <a:solidFill>
                                <a:schemeClr val="accent5"/>
                              </a:solidFill>
                              <a:latin typeface="Cambria Math" panose="02040503050406030204" pitchFamily="18" charset="0"/>
                            </a:rPr>
                          </m:ctrlPr>
                        </m:fPr>
                        <m:num>
                          <m:r>
                            <a:rPr lang="de-DE" sz="2000" i="1">
                              <a:solidFill>
                                <a:schemeClr val="accent5"/>
                              </a:solidFill>
                              <a:latin typeface="Cambria Math" panose="02040503050406030204" pitchFamily="18" charset="0"/>
                            </a:rPr>
                            <m:t>−</m:t>
                          </m:r>
                          <m:sSub>
                            <m:sSubPr>
                              <m:ctrlPr>
                                <a:rPr lang="de-DE" sz="2000" i="1">
                                  <a:solidFill>
                                    <a:schemeClr val="accent5"/>
                                  </a:solidFill>
                                  <a:latin typeface="Cambria Math" panose="02040503050406030204" pitchFamily="18" charset="0"/>
                                </a:rPr>
                              </m:ctrlPr>
                            </m:sSubPr>
                            <m:e>
                              <m:r>
                                <a:rPr lang="de-DE" sz="2000" i="1">
                                  <a:solidFill>
                                    <a:schemeClr val="accent5"/>
                                  </a:solidFill>
                                  <a:latin typeface="Cambria Math" panose="02040503050406030204" pitchFamily="18" charset="0"/>
                                </a:rPr>
                                <m:t>𝐻</m:t>
                              </m:r>
                            </m:e>
                            <m:sub>
                              <m:r>
                                <a:rPr lang="de-DE" sz="2000" i="1">
                                  <a:solidFill>
                                    <a:schemeClr val="accent5"/>
                                  </a:solidFill>
                                  <a:latin typeface="Cambria Math" panose="02040503050406030204" pitchFamily="18" charset="0"/>
                                </a:rPr>
                                <m:t>0</m:t>
                              </m:r>
                            </m:sub>
                          </m:sSub>
                          <m:f>
                            <m:fPr>
                              <m:ctrlPr>
                                <a:rPr lang="de-DE" sz="2000" i="1">
                                  <a:solidFill>
                                    <a:schemeClr val="accent5"/>
                                  </a:solidFill>
                                  <a:latin typeface="Cambria Math" panose="02040503050406030204" pitchFamily="18" charset="0"/>
                                </a:rPr>
                              </m:ctrlPr>
                            </m:fPr>
                            <m:num>
                              <m:r>
                                <a:rPr lang="de-DE" sz="2000" i="1">
                                  <a:solidFill>
                                    <a:schemeClr val="accent5"/>
                                  </a:solidFill>
                                  <a:latin typeface="Cambria Math" panose="02040503050406030204" pitchFamily="18" charset="0"/>
                                </a:rPr>
                                <m:t>𝑠</m:t>
                              </m:r>
                            </m:num>
                            <m:den>
                              <m:sSub>
                                <m:sSubPr>
                                  <m:ctrlPr>
                                    <a:rPr lang="de-DE" sz="2000" i="1">
                                      <a:solidFill>
                                        <a:schemeClr val="accent5"/>
                                      </a:solidFill>
                                      <a:latin typeface="Cambria Math" panose="02040503050406030204" pitchFamily="18" charset="0"/>
                                    </a:rPr>
                                  </m:ctrlPr>
                                </m:sSubPr>
                                <m:e>
                                  <m:r>
                                    <a:rPr lang="de-DE" sz="2000" i="1">
                                      <a:solidFill>
                                        <a:schemeClr val="accent5"/>
                                      </a:solidFill>
                                      <a:latin typeface="Cambria Math" panose="02040503050406030204" pitchFamily="18" charset="0"/>
                                    </a:rPr>
                                    <m:t>𝜔</m:t>
                                  </m:r>
                                </m:e>
                                <m:sub>
                                  <m:r>
                                    <a:rPr lang="de-DE" sz="2000" i="1">
                                      <a:solidFill>
                                        <a:schemeClr val="accent5"/>
                                      </a:solidFill>
                                      <a:latin typeface="Cambria Math" panose="02040503050406030204" pitchFamily="18" charset="0"/>
                                    </a:rPr>
                                    <m:t>0</m:t>
                                  </m:r>
                                </m:sub>
                              </m:sSub>
                            </m:den>
                          </m:f>
                        </m:num>
                        <m:den>
                          <m:f>
                            <m:fPr>
                              <m:ctrlPr>
                                <a:rPr lang="de-DE" sz="2000" i="1" smtClean="0">
                                  <a:solidFill>
                                    <a:schemeClr val="accent5"/>
                                  </a:solidFill>
                                  <a:latin typeface="Cambria Math" panose="02040503050406030204" pitchFamily="18" charset="0"/>
                                </a:rPr>
                              </m:ctrlPr>
                            </m:fPr>
                            <m:num>
                              <m:sSup>
                                <m:sSupPr>
                                  <m:ctrlPr>
                                    <a:rPr lang="de-DE" sz="2000" i="1">
                                      <a:solidFill>
                                        <a:schemeClr val="accent5"/>
                                      </a:solidFill>
                                      <a:latin typeface="Cambria Math" panose="02040503050406030204" pitchFamily="18" charset="0"/>
                                    </a:rPr>
                                  </m:ctrlPr>
                                </m:sSupPr>
                                <m:e>
                                  <m:r>
                                    <a:rPr lang="de-DE" sz="2000" i="1">
                                      <a:solidFill>
                                        <a:schemeClr val="accent5"/>
                                      </a:solidFill>
                                      <a:latin typeface="Cambria Math" panose="02040503050406030204" pitchFamily="18" charset="0"/>
                                    </a:rPr>
                                    <m:t>𝑠</m:t>
                                  </m:r>
                                </m:e>
                                <m:sup>
                                  <m:r>
                                    <a:rPr lang="de-DE" sz="2000" i="1">
                                      <a:solidFill>
                                        <a:schemeClr val="accent5"/>
                                      </a:solidFill>
                                      <a:latin typeface="Cambria Math" panose="02040503050406030204" pitchFamily="18" charset="0"/>
                                    </a:rPr>
                                    <m:t>2</m:t>
                                  </m:r>
                                </m:sup>
                              </m:sSup>
                            </m:num>
                            <m:den>
                              <m:sSup>
                                <m:sSupPr>
                                  <m:ctrlPr>
                                    <a:rPr lang="de-DE" sz="2000" i="1">
                                      <a:solidFill>
                                        <a:schemeClr val="accent5"/>
                                      </a:solidFill>
                                      <a:latin typeface="Cambria Math" panose="02040503050406030204" pitchFamily="18" charset="0"/>
                                    </a:rPr>
                                  </m:ctrlPr>
                                </m:sSupPr>
                                <m:e>
                                  <m:sSub>
                                    <m:sSubPr>
                                      <m:ctrlPr>
                                        <a:rPr lang="de-DE" sz="2000" i="1">
                                          <a:solidFill>
                                            <a:schemeClr val="accent5"/>
                                          </a:solidFill>
                                          <a:latin typeface="Cambria Math" panose="02040503050406030204" pitchFamily="18" charset="0"/>
                                        </a:rPr>
                                      </m:ctrlPr>
                                    </m:sSubPr>
                                    <m:e>
                                      <m:r>
                                        <a:rPr lang="de-DE" sz="2000" i="1">
                                          <a:solidFill>
                                            <a:schemeClr val="accent5"/>
                                          </a:solidFill>
                                          <a:latin typeface="Cambria Math" panose="02040503050406030204" pitchFamily="18" charset="0"/>
                                        </a:rPr>
                                        <m:t> </m:t>
                                      </m:r>
                                      <m:r>
                                        <a:rPr lang="de-DE" sz="2000" i="1">
                                          <a:solidFill>
                                            <a:schemeClr val="accent5"/>
                                          </a:solidFill>
                                          <a:latin typeface="Cambria Math" panose="02040503050406030204" pitchFamily="18" charset="0"/>
                                        </a:rPr>
                                        <m:t>𝜔</m:t>
                                      </m:r>
                                    </m:e>
                                    <m:sub>
                                      <m:r>
                                        <a:rPr lang="de-DE" sz="2000" i="1">
                                          <a:solidFill>
                                            <a:schemeClr val="accent5"/>
                                          </a:solidFill>
                                          <a:latin typeface="Cambria Math" panose="02040503050406030204" pitchFamily="18" charset="0"/>
                                        </a:rPr>
                                        <m:t>0</m:t>
                                      </m:r>
                                    </m:sub>
                                  </m:sSub>
                                </m:e>
                                <m:sup>
                                  <m:r>
                                    <a:rPr lang="de-DE" sz="2000" i="1">
                                      <a:solidFill>
                                        <a:schemeClr val="accent5"/>
                                      </a:solidFill>
                                      <a:latin typeface="Cambria Math" panose="02040503050406030204" pitchFamily="18" charset="0"/>
                                    </a:rPr>
                                    <m:t>2</m:t>
                                  </m:r>
                                </m:sup>
                              </m:sSup>
                            </m:den>
                          </m:f>
                          <m:r>
                            <a:rPr lang="de-DE" sz="2000" i="1">
                              <a:solidFill>
                                <a:schemeClr val="accent5"/>
                              </a:solidFill>
                              <a:latin typeface="Cambria Math" panose="02040503050406030204" pitchFamily="18" charset="0"/>
                            </a:rPr>
                            <m:t>+</m:t>
                          </m:r>
                          <m:f>
                            <m:fPr>
                              <m:ctrlPr>
                                <a:rPr lang="de-DE" sz="2000" i="1">
                                  <a:solidFill>
                                    <a:schemeClr val="accent5"/>
                                  </a:solidFill>
                                  <a:latin typeface="Cambria Math" panose="02040503050406030204" pitchFamily="18" charset="0"/>
                                </a:rPr>
                              </m:ctrlPr>
                            </m:fPr>
                            <m:num>
                              <m:r>
                                <a:rPr lang="de-DE" sz="2000" i="1">
                                  <a:solidFill>
                                    <a:schemeClr val="accent5"/>
                                  </a:solidFill>
                                  <a:latin typeface="Cambria Math" panose="02040503050406030204" pitchFamily="18" charset="0"/>
                                </a:rPr>
                                <m:t>𝑠</m:t>
                              </m:r>
                            </m:num>
                            <m:den>
                              <m:sSub>
                                <m:sSubPr>
                                  <m:ctrlPr>
                                    <a:rPr lang="de-DE" sz="2000" i="1">
                                      <a:solidFill>
                                        <a:schemeClr val="accent5"/>
                                      </a:solidFill>
                                      <a:latin typeface="Cambria Math" panose="02040503050406030204" pitchFamily="18" charset="0"/>
                                    </a:rPr>
                                  </m:ctrlPr>
                                </m:sSubPr>
                                <m:e>
                                  <m:r>
                                    <a:rPr lang="de-DE" sz="2000" i="1">
                                      <a:solidFill>
                                        <a:schemeClr val="accent5"/>
                                      </a:solidFill>
                                      <a:latin typeface="Cambria Math" panose="02040503050406030204" pitchFamily="18" charset="0"/>
                                    </a:rPr>
                                    <m:t>𝜔</m:t>
                                  </m:r>
                                </m:e>
                                <m:sub>
                                  <m:r>
                                    <a:rPr lang="de-DE" sz="2000" i="1">
                                      <a:solidFill>
                                        <a:schemeClr val="accent5"/>
                                      </a:solidFill>
                                      <a:latin typeface="Cambria Math" panose="02040503050406030204" pitchFamily="18" charset="0"/>
                                    </a:rPr>
                                    <m:t>0</m:t>
                                  </m:r>
                                </m:sub>
                              </m:sSub>
                              <m:r>
                                <a:rPr lang="de-DE" sz="2000" i="1">
                                  <a:solidFill>
                                    <a:schemeClr val="accent5"/>
                                  </a:solidFill>
                                  <a:latin typeface="Cambria Math" panose="02040503050406030204" pitchFamily="18" charset="0"/>
                                </a:rPr>
                                <m:t>𝑄</m:t>
                              </m:r>
                            </m:den>
                          </m:f>
                          <m:r>
                            <a:rPr lang="de-DE" sz="2000" i="1">
                              <a:solidFill>
                                <a:schemeClr val="accent5"/>
                              </a:solidFill>
                              <a:latin typeface="Cambria Math" panose="02040503050406030204" pitchFamily="18" charset="0"/>
                            </a:rPr>
                            <m:t>+</m:t>
                          </m:r>
                          <m:r>
                            <a:rPr lang="de-DE" sz="2000" b="0" i="1" smtClean="0">
                              <a:solidFill>
                                <a:schemeClr val="accent5"/>
                              </a:solidFill>
                              <a:latin typeface="Cambria Math" panose="02040503050406030204" pitchFamily="18" charset="0"/>
                            </a:rPr>
                            <m:t>1</m:t>
                          </m:r>
                        </m:den>
                      </m:f>
                    </m:oMath>
                  </m:oMathPara>
                </a14:m>
                <a:endParaRPr lang="de-DE" sz="2000"/>
              </a:p>
            </p:txBody>
          </p:sp>
        </mc:Choice>
        <mc:Fallback xmlns="">
          <p:sp>
            <p:nvSpPr>
              <p:cNvPr id="6" name="Textfeld 5">
                <a:extLst>
                  <a:ext uri="{FF2B5EF4-FFF2-40B4-BE49-F238E27FC236}">
                    <a16:creationId xmlns:a16="http://schemas.microsoft.com/office/drawing/2014/main" id="{67DC1C46-A2E4-5AF6-4E86-47EDF5C4B985}"/>
                  </a:ext>
                </a:extLst>
              </p:cNvPr>
              <p:cNvSpPr txBox="1">
                <a:spLocks noRot="1" noChangeAspect="1" noMove="1" noResize="1" noEditPoints="1" noAdjustHandles="1" noChangeArrowheads="1" noChangeShapeType="1" noTextEdit="1"/>
              </p:cNvSpPr>
              <p:nvPr/>
            </p:nvSpPr>
            <p:spPr>
              <a:xfrm>
                <a:off x="2627785" y="5149734"/>
                <a:ext cx="5688632" cy="121398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912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kt 13" hidden="1"/>
          <p:cNvGraphicFramePr>
            <a:graphicFrameLocks noChangeAspect="1"/>
          </p:cNvGraphicFramePr>
          <p:nvPr>
            <p:custDataLst>
              <p:tags r:id="rId1"/>
            </p:custDataLst>
            <p:extLst>
              <p:ext uri="{D42A27DB-BD31-4B8C-83A1-F6EECF244321}">
                <p14:modId xmlns:p14="http://schemas.microsoft.com/office/powerpoint/2010/main" val="34473691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4" name="Objekt 13"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5" name="Bildplatzhalter 4"/>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t="106" b="106"/>
          <a:stretch>
            <a:fillRect/>
          </a:stretch>
        </p:blipFill>
        <p:spPr/>
      </p:pic>
      <p:pic>
        <p:nvPicPr>
          <p:cNvPr id="13" name="Picture 2" descr="C:\screenmakers\Kunden\kleinerundbold\Henkes_HSB_Master\PPT_Klassisch\Bilder\Titel mit Bild_1.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2361" b="38524"/>
          <a:stretch/>
        </p:blipFill>
        <p:spPr bwMode="auto">
          <a:xfrm>
            <a:off x="0" y="0"/>
            <a:ext cx="4356100" cy="4216400"/>
          </a:xfrm>
          <a:prstGeom prst="rect">
            <a:avLst/>
          </a:prstGeom>
          <a:noFill/>
          <a:extLst>
            <a:ext uri="{909E8E84-426E-40DD-AFC4-6F175D3DCCD1}">
              <a14:hiddenFill xmlns:a14="http://schemas.microsoft.com/office/drawing/2010/main">
                <a:solidFill>
                  <a:srgbClr val="FFFFFF"/>
                </a:solidFill>
              </a14:hiddenFill>
            </a:ext>
          </a:extLst>
        </p:spPr>
      </p:pic>
      <p:sp>
        <p:nvSpPr>
          <p:cNvPr id="10" name="Titel 9"/>
          <p:cNvSpPr>
            <a:spLocks noGrp="1"/>
          </p:cNvSpPr>
          <p:nvPr>
            <p:ph type="ctrTitle"/>
          </p:nvPr>
        </p:nvSpPr>
        <p:spPr/>
        <p:txBody>
          <a:bodyPr>
            <a:normAutofit fontScale="90000"/>
          </a:bodyPr>
          <a:lstStyle/>
          <a:p>
            <a:r>
              <a:rPr lang="de-DE"/>
              <a:t>Präsentationstitel</a:t>
            </a:r>
            <a:br>
              <a:rPr lang="de-DE"/>
            </a:br>
            <a:r>
              <a:rPr lang="de-DE"/>
              <a:t>max. zweizeilig</a:t>
            </a:r>
          </a:p>
        </p:txBody>
      </p:sp>
      <p:sp>
        <p:nvSpPr>
          <p:cNvPr id="11" name="Untertitel 10"/>
          <p:cNvSpPr>
            <a:spLocks noGrp="1"/>
          </p:cNvSpPr>
          <p:nvPr>
            <p:ph type="subTitle" idx="1"/>
          </p:nvPr>
        </p:nvSpPr>
        <p:spPr/>
        <p:txBody>
          <a:bodyPr/>
          <a:lstStyle/>
          <a:p>
            <a:r>
              <a:rPr lang="de-DE"/>
              <a:t>Ort, Datum, Name des Vortragenden</a:t>
            </a:r>
          </a:p>
        </p:txBody>
      </p:sp>
      <p:sp>
        <p:nvSpPr>
          <p:cNvPr id="7" name="Rechteck 10"/>
          <p:cNvSpPr>
            <a:spLocks noChangeArrowheads="1"/>
          </p:cNvSpPr>
          <p:nvPr/>
        </p:nvSpPr>
        <p:spPr bwMode="auto">
          <a:xfrm>
            <a:off x="251520" y="1880828"/>
            <a:ext cx="6408711" cy="1272143"/>
          </a:xfrm>
          <a:prstGeom prst="wedgeRectCallout">
            <a:avLst>
              <a:gd name="adj1" fmla="val -33671"/>
              <a:gd name="adj2" fmla="val 67271"/>
            </a:avLst>
          </a:prstGeom>
          <a:solidFill>
            <a:schemeClr val="accent4"/>
          </a:solidFill>
          <a:ln>
            <a:noFill/>
          </a:ln>
        </p:spPr>
        <p:txBody>
          <a:bodyPr wrap="square">
            <a:spAutoFit/>
          </a:bodyPr>
          <a:lstStyle/>
          <a:p>
            <a:r>
              <a:rPr lang="de-DE" sz="1400">
                <a:solidFill>
                  <a:schemeClr val="bg1"/>
                </a:solidFill>
              </a:rPr>
              <a:t>Einsatz eines anderen Bildmotivs wie folgt:</a:t>
            </a:r>
          </a:p>
          <a:p>
            <a:pPr marL="180975" lvl="1" indent="-180975">
              <a:spcBef>
                <a:spcPts val="200"/>
              </a:spcBef>
              <a:buFont typeface="Wingdings" charset="2"/>
              <a:buChar char="§"/>
            </a:pPr>
            <a:r>
              <a:rPr lang="de-DE" sz="1400">
                <a:solidFill>
                  <a:schemeClr val="bg1"/>
                </a:solidFill>
                <a:latin typeface="+mj-lt"/>
              </a:rPr>
              <a:t>Bildmotiv löschen</a:t>
            </a:r>
          </a:p>
          <a:p>
            <a:pPr marL="180975" lvl="1" indent="-180975">
              <a:spcBef>
                <a:spcPts val="200"/>
              </a:spcBef>
              <a:buFont typeface="Wingdings" charset="2"/>
              <a:buChar char="§"/>
            </a:pPr>
            <a:r>
              <a:rPr lang="de-DE" sz="1400">
                <a:solidFill>
                  <a:schemeClr val="bg1"/>
                </a:solidFill>
                <a:latin typeface="+mj-lt"/>
              </a:rPr>
              <a:t>neues Motiv einfügen</a:t>
            </a:r>
          </a:p>
          <a:p>
            <a:pPr marL="180975" lvl="1" indent="-180975">
              <a:spcBef>
                <a:spcPts val="200"/>
              </a:spcBef>
              <a:buFont typeface="Wingdings" charset="2"/>
              <a:buChar char="§"/>
            </a:pPr>
            <a:r>
              <a:rPr lang="de-DE" sz="1400">
                <a:solidFill>
                  <a:schemeClr val="bg1"/>
                </a:solidFill>
                <a:latin typeface="+mj-lt"/>
              </a:rPr>
              <a:t>in Menüleiste „anordnen “ anklicken</a:t>
            </a:r>
          </a:p>
          <a:p>
            <a:pPr marL="180975" lvl="1" indent="-180975">
              <a:spcBef>
                <a:spcPts val="200"/>
              </a:spcBef>
              <a:buFont typeface="Wingdings" charset="2"/>
              <a:buChar char="§"/>
            </a:pPr>
            <a:r>
              <a:rPr lang="de-DE" sz="1400">
                <a:solidFill>
                  <a:schemeClr val="bg1"/>
                </a:solidFill>
                <a:latin typeface="+mj-lt"/>
              </a:rPr>
              <a:t>„In den Hintergrund“ → so wird das Kaleidoskop wieder im Vordergrund sichtbar</a:t>
            </a:r>
          </a:p>
        </p:txBody>
      </p:sp>
    </p:spTree>
    <p:extLst>
      <p:ext uri="{BB962C8B-B14F-4D97-AF65-F5344CB8AC3E}">
        <p14:creationId xmlns:p14="http://schemas.microsoft.com/office/powerpoint/2010/main" val="2232048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938F5-488D-0FAC-1704-80DB7AFB9DF5}"/>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A122CF29-1E86-2510-1DB3-C5996B454FCB}"/>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B5F55302-6148-DC89-1F39-4B33A5723CD5}"/>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9011FCF5-C173-9E66-2C0D-50D934C68B26}"/>
              </a:ext>
            </a:extLst>
          </p:cNvPr>
          <p:cNvSpPr>
            <a:spLocks noGrp="1"/>
          </p:cNvSpPr>
          <p:nvPr>
            <p:ph type="sldNum" sz="quarter" idx="12"/>
          </p:nvPr>
        </p:nvSpPr>
        <p:spPr/>
        <p:txBody>
          <a:bodyPr/>
          <a:lstStyle/>
          <a:p>
            <a:fld id="{58444F55-0981-4E9E-8F6B-2F7546EE58D7}" type="slidenum">
              <a:rPr lang="de-DE" smtClean="0"/>
              <a:pPr/>
              <a:t>20</a:t>
            </a:fld>
            <a:endParaRPr lang="de-DE"/>
          </a:p>
        </p:txBody>
      </p:sp>
      <p:sp>
        <p:nvSpPr>
          <p:cNvPr id="5" name="Titel 4">
            <a:extLst>
              <a:ext uri="{FF2B5EF4-FFF2-40B4-BE49-F238E27FC236}">
                <a16:creationId xmlns:a16="http://schemas.microsoft.com/office/drawing/2014/main" id="{A4D288A6-54DA-EDF8-A9C7-EFA5C229E904}"/>
              </a:ext>
            </a:extLst>
          </p:cNvPr>
          <p:cNvSpPr>
            <a:spLocks noGrp="1"/>
          </p:cNvSpPr>
          <p:nvPr>
            <p:ph type="title"/>
          </p:nvPr>
        </p:nvSpPr>
        <p:spPr/>
        <p:txBody>
          <a:bodyPr/>
          <a:lstStyle/>
          <a:p>
            <a:r>
              <a:rPr lang="de-DE"/>
              <a:t>Vergleich mit der mathematischen Herleitung</a:t>
            </a:r>
            <a:br>
              <a:rPr lang="de-DE"/>
            </a:br>
            <a:endParaRPr lang="de-DE"/>
          </a:p>
        </p:txBody>
      </p:sp>
      <p:pic>
        <p:nvPicPr>
          <p:cNvPr id="8" name="Grafik 7">
            <a:extLst>
              <a:ext uri="{FF2B5EF4-FFF2-40B4-BE49-F238E27FC236}">
                <a16:creationId xmlns:a16="http://schemas.microsoft.com/office/drawing/2014/main" id="{A23C7AD0-91A8-64C9-4B61-234886E329A2}"/>
              </a:ext>
            </a:extLst>
          </p:cNvPr>
          <p:cNvPicPr>
            <a:picLocks noChangeAspect="1"/>
          </p:cNvPicPr>
          <p:nvPr/>
        </p:nvPicPr>
        <p:blipFill>
          <a:blip r:embed="rId3"/>
          <a:stretch>
            <a:fillRect/>
          </a:stretch>
        </p:blipFill>
        <p:spPr>
          <a:xfrm>
            <a:off x="498666" y="1201124"/>
            <a:ext cx="6525729" cy="4719124"/>
          </a:xfrm>
          <a:prstGeom prst="rect">
            <a:avLst/>
          </a:prstGeom>
        </p:spPr>
      </p:pic>
    </p:spTree>
    <p:extLst>
      <p:ext uri="{BB962C8B-B14F-4D97-AF65-F5344CB8AC3E}">
        <p14:creationId xmlns:p14="http://schemas.microsoft.com/office/powerpoint/2010/main" val="851280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AAFB6-5B90-7104-5723-A89E8295DA3C}"/>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83FF5B4E-5E26-2E37-76DB-645163B2C9B4}"/>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EE9BBB1E-8E2F-EC47-074F-9394430C9639}"/>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09D5C36F-69F1-F2D1-E088-A0746B20457C}"/>
              </a:ext>
            </a:extLst>
          </p:cNvPr>
          <p:cNvSpPr>
            <a:spLocks noGrp="1"/>
          </p:cNvSpPr>
          <p:nvPr>
            <p:ph type="sldNum" sz="quarter" idx="12"/>
          </p:nvPr>
        </p:nvSpPr>
        <p:spPr/>
        <p:txBody>
          <a:bodyPr/>
          <a:lstStyle/>
          <a:p>
            <a:fld id="{58444F55-0981-4E9E-8F6B-2F7546EE58D7}" type="slidenum">
              <a:rPr lang="de-DE" smtClean="0"/>
              <a:pPr/>
              <a:t>21</a:t>
            </a:fld>
            <a:endParaRPr lang="de-DE"/>
          </a:p>
        </p:txBody>
      </p:sp>
      <p:sp>
        <p:nvSpPr>
          <p:cNvPr id="5" name="Titel 4">
            <a:extLst>
              <a:ext uri="{FF2B5EF4-FFF2-40B4-BE49-F238E27FC236}">
                <a16:creationId xmlns:a16="http://schemas.microsoft.com/office/drawing/2014/main" id="{E35FAA1D-D2CE-820D-CCCA-10123213E250}"/>
              </a:ext>
            </a:extLst>
          </p:cNvPr>
          <p:cNvSpPr>
            <a:spLocks noGrp="1"/>
          </p:cNvSpPr>
          <p:nvPr>
            <p:ph type="title"/>
          </p:nvPr>
        </p:nvSpPr>
        <p:spPr/>
        <p:txBody>
          <a:bodyPr/>
          <a:lstStyle/>
          <a:p>
            <a:r>
              <a:rPr lang="de-DE"/>
              <a:t>Herleitung der anderen Übertragungsfunktionen</a:t>
            </a:r>
          </a:p>
        </p:txBody>
      </p:sp>
      <p:sp>
        <p:nvSpPr>
          <p:cNvPr id="6" name="Textplatzhalter 5">
            <a:extLst>
              <a:ext uri="{FF2B5EF4-FFF2-40B4-BE49-F238E27FC236}">
                <a16:creationId xmlns:a16="http://schemas.microsoft.com/office/drawing/2014/main" id="{7555D9EF-84C2-AE5A-037B-4744663815B3}"/>
              </a:ext>
            </a:extLst>
          </p:cNvPr>
          <p:cNvSpPr>
            <a:spLocks noGrp="1"/>
          </p:cNvSpPr>
          <p:nvPr>
            <p:ph type="body" sz="quarter" idx="13"/>
          </p:nvPr>
        </p:nvSpPr>
        <p:spPr/>
        <p:txBody>
          <a:bodyPr/>
          <a:lstStyle/>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endParaRPr lang="de-DE"/>
          </a:p>
          <a:p>
            <a:r>
              <a:rPr lang="de-DE" err="1"/>
              <a:t>Solll</a:t>
            </a:r>
            <a:r>
              <a:rPr lang="de-DE"/>
              <a:t> v4 auch noch mal hergeleitet werden? War im buch schließlich falsch</a:t>
            </a:r>
          </a:p>
          <a:p>
            <a:endParaRPr lang="de-DE"/>
          </a:p>
          <a:p>
            <a:endParaRPr lang="de-DE"/>
          </a:p>
          <a:p>
            <a:endParaRPr lang="de-DE"/>
          </a:p>
          <a:p>
            <a:endParaRPr lang="de-DE"/>
          </a:p>
          <a:p>
            <a:endParaRPr lang="de-DE"/>
          </a:p>
        </p:txBody>
      </p:sp>
      <p:pic>
        <p:nvPicPr>
          <p:cNvPr id="10" name="Grafik 9">
            <a:extLst>
              <a:ext uri="{FF2B5EF4-FFF2-40B4-BE49-F238E27FC236}">
                <a16:creationId xmlns:a16="http://schemas.microsoft.com/office/drawing/2014/main" id="{BE3C2F11-7FAF-6E9D-CFD1-EA0E25234E76}"/>
              </a:ext>
            </a:extLst>
          </p:cNvPr>
          <p:cNvPicPr>
            <a:picLocks noChangeAspect="1"/>
          </p:cNvPicPr>
          <p:nvPr/>
        </p:nvPicPr>
        <p:blipFill>
          <a:blip r:embed="rId3"/>
          <a:stretch>
            <a:fillRect/>
          </a:stretch>
        </p:blipFill>
        <p:spPr>
          <a:xfrm>
            <a:off x="2682213" y="1772816"/>
            <a:ext cx="3779574" cy="3524197"/>
          </a:xfrm>
          <a:prstGeom prst="rect">
            <a:avLst/>
          </a:prstGeom>
        </p:spPr>
      </p:pic>
    </p:spTree>
    <p:extLst>
      <p:ext uri="{BB962C8B-B14F-4D97-AF65-F5344CB8AC3E}">
        <p14:creationId xmlns:p14="http://schemas.microsoft.com/office/powerpoint/2010/main" val="3839994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EF344-9DF3-D5A5-7797-DFA5730B0901}"/>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58118195-E668-AC06-8F12-3B44F50D1D44}"/>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C4B0F11D-3500-5AE6-87BD-52F5CA8D3E03}"/>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0A363E83-DF41-A93D-0A5B-8CA5F5F453EF}"/>
              </a:ext>
            </a:extLst>
          </p:cNvPr>
          <p:cNvSpPr>
            <a:spLocks noGrp="1"/>
          </p:cNvSpPr>
          <p:nvPr>
            <p:ph type="sldNum" sz="quarter" idx="12"/>
          </p:nvPr>
        </p:nvSpPr>
        <p:spPr/>
        <p:txBody>
          <a:bodyPr/>
          <a:lstStyle/>
          <a:p>
            <a:fld id="{58444F55-0981-4E9E-8F6B-2F7546EE58D7}" type="slidenum">
              <a:rPr lang="de-DE" smtClean="0"/>
              <a:pPr/>
              <a:t>22</a:t>
            </a:fld>
            <a:endParaRPr lang="de-DE"/>
          </a:p>
        </p:txBody>
      </p:sp>
      <p:sp>
        <p:nvSpPr>
          <p:cNvPr id="5" name="Titel 4">
            <a:extLst>
              <a:ext uri="{FF2B5EF4-FFF2-40B4-BE49-F238E27FC236}">
                <a16:creationId xmlns:a16="http://schemas.microsoft.com/office/drawing/2014/main" id="{5FFE1034-DF5A-6FBC-E0FA-73EF00648D6D}"/>
              </a:ext>
            </a:extLst>
          </p:cNvPr>
          <p:cNvSpPr>
            <a:spLocks noGrp="1"/>
          </p:cNvSpPr>
          <p:nvPr>
            <p:ph type="title"/>
          </p:nvPr>
        </p:nvSpPr>
        <p:spPr/>
        <p:txBody>
          <a:bodyPr/>
          <a:lstStyle/>
          <a:p>
            <a:r>
              <a:rPr lang="de-DE"/>
              <a:t>Pol- und Nullstellenanalyse</a:t>
            </a:r>
          </a:p>
        </p:txBody>
      </p:sp>
      <p:sp>
        <p:nvSpPr>
          <p:cNvPr id="6" name="Textplatzhalter 5">
            <a:extLst>
              <a:ext uri="{FF2B5EF4-FFF2-40B4-BE49-F238E27FC236}">
                <a16:creationId xmlns:a16="http://schemas.microsoft.com/office/drawing/2014/main" id="{2432BA9D-1715-E465-2F2F-22948FF770F6}"/>
              </a:ext>
            </a:extLst>
          </p:cNvPr>
          <p:cNvSpPr>
            <a:spLocks noGrp="1"/>
          </p:cNvSpPr>
          <p:nvPr>
            <p:ph type="body" sz="quarter" idx="13"/>
          </p:nvPr>
        </p:nvSpPr>
        <p:spPr/>
        <p:txBody>
          <a:bodyPr/>
          <a:lstStyle/>
          <a:p>
            <a:r>
              <a:rPr lang="de-DE"/>
              <a:t>Am Beispiel des </a:t>
            </a:r>
            <a:r>
              <a:rPr lang="de-DE" err="1"/>
              <a:t>Bandpass</a:t>
            </a:r>
            <a:r>
              <a:rPr lang="de-DE"/>
              <a:t>:</a:t>
            </a:r>
          </a:p>
        </p:txBody>
      </p:sp>
      <p:pic>
        <p:nvPicPr>
          <p:cNvPr id="8" name="Grafik 7">
            <a:extLst>
              <a:ext uri="{FF2B5EF4-FFF2-40B4-BE49-F238E27FC236}">
                <a16:creationId xmlns:a16="http://schemas.microsoft.com/office/drawing/2014/main" id="{68BE3352-56D5-4BA9-9D7E-7102312D094E}"/>
              </a:ext>
            </a:extLst>
          </p:cNvPr>
          <p:cNvPicPr>
            <a:picLocks noChangeAspect="1"/>
          </p:cNvPicPr>
          <p:nvPr/>
        </p:nvPicPr>
        <p:blipFill>
          <a:blip r:embed="rId2"/>
          <a:stretch>
            <a:fillRect/>
          </a:stretch>
        </p:blipFill>
        <p:spPr>
          <a:xfrm>
            <a:off x="3059013" y="1275997"/>
            <a:ext cx="2762250" cy="1066800"/>
          </a:xfrm>
          <a:prstGeom prst="rect">
            <a:avLst/>
          </a:prstGeom>
        </p:spPr>
      </p:pic>
      <p:pic>
        <p:nvPicPr>
          <p:cNvPr id="11" name="Grafik 10">
            <a:extLst>
              <a:ext uri="{FF2B5EF4-FFF2-40B4-BE49-F238E27FC236}">
                <a16:creationId xmlns:a16="http://schemas.microsoft.com/office/drawing/2014/main" id="{7B4DC449-F5E2-67D1-54A5-04869BF8A299}"/>
              </a:ext>
            </a:extLst>
          </p:cNvPr>
          <p:cNvPicPr>
            <a:picLocks noChangeAspect="1"/>
          </p:cNvPicPr>
          <p:nvPr/>
        </p:nvPicPr>
        <p:blipFill>
          <a:blip r:embed="rId3"/>
          <a:stretch>
            <a:fillRect/>
          </a:stretch>
        </p:blipFill>
        <p:spPr>
          <a:xfrm>
            <a:off x="356864" y="2443163"/>
            <a:ext cx="2724150" cy="771525"/>
          </a:xfrm>
          <a:prstGeom prst="rect">
            <a:avLst/>
          </a:prstGeom>
        </p:spPr>
      </p:pic>
      <p:pic>
        <p:nvPicPr>
          <p:cNvPr id="13" name="Grafik 12">
            <a:extLst>
              <a:ext uri="{FF2B5EF4-FFF2-40B4-BE49-F238E27FC236}">
                <a16:creationId xmlns:a16="http://schemas.microsoft.com/office/drawing/2014/main" id="{80168C3E-3DA6-7946-A51E-558B16495215}"/>
              </a:ext>
            </a:extLst>
          </p:cNvPr>
          <p:cNvPicPr>
            <a:picLocks noChangeAspect="1"/>
          </p:cNvPicPr>
          <p:nvPr/>
        </p:nvPicPr>
        <p:blipFill>
          <a:blip r:embed="rId4"/>
          <a:stretch>
            <a:fillRect/>
          </a:stretch>
        </p:blipFill>
        <p:spPr>
          <a:xfrm>
            <a:off x="356864" y="3429000"/>
            <a:ext cx="2495550" cy="1428750"/>
          </a:xfrm>
          <a:prstGeom prst="rect">
            <a:avLst/>
          </a:prstGeom>
        </p:spPr>
      </p:pic>
      <p:pic>
        <p:nvPicPr>
          <p:cNvPr id="15" name="Grafik 14">
            <a:extLst>
              <a:ext uri="{FF2B5EF4-FFF2-40B4-BE49-F238E27FC236}">
                <a16:creationId xmlns:a16="http://schemas.microsoft.com/office/drawing/2014/main" id="{32B79128-7621-243E-4C59-1CD9C53595BA}"/>
              </a:ext>
            </a:extLst>
          </p:cNvPr>
          <p:cNvPicPr>
            <a:picLocks noChangeAspect="1"/>
          </p:cNvPicPr>
          <p:nvPr/>
        </p:nvPicPr>
        <p:blipFill>
          <a:blip r:embed="rId5"/>
          <a:stretch>
            <a:fillRect/>
          </a:stretch>
        </p:blipFill>
        <p:spPr>
          <a:xfrm>
            <a:off x="3851798" y="3429000"/>
            <a:ext cx="3876675" cy="1066800"/>
          </a:xfrm>
          <a:prstGeom prst="rect">
            <a:avLst/>
          </a:prstGeom>
        </p:spPr>
      </p:pic>
      <p:pic>
        <p:nvPicPr>
          <p:cNvPr id="16" name="Grafik 15">
            <a:extLst>
              <a:ext uri="{FF2B5EF4-FFF2-40B4-BE49-F238E27FC236}">
                <a16:creationId xmlns:a16="http://schemas.microsoft.com/office/drawing/2014/main" id="{09B0DF94-F855-C992-E38D-228A89C4CB51}"/>
              </a:ext>
            </a:extLst>
          </p:cNvPr>
          <p:cNvPicPr>
            <a:picLocks noChangeAspect="1"/>
          </p:cNvPicPr>
          <p:nvPr/>
        </p:nvPicPr>
        <p:blipFill>
          <a:blip r:embed="rId6"/>
          <a:stretch>
            <a:fillRect/>
          </a:stretch>
        </p:blipFill>
        <p:spPr>
          <a:xfrm>
            <a:off x="3851798" y="4618664"/>
            <a:ext cx="4086225" cy="1038225"/>
          </a:xfrm>
          <a:prstGeom prst="rect">
            <a:avLst/>
          </a:prstGeom>
        </p:spPr>
      </p:pic>
      <mc:AlternateContent xmlns:mc="http://schemas.openxmlformats.org/markup-compatibility/2006" xmlns:p14="http://schemas.microsoft.com/office/powerpoint/2010/main">
        <mc:Choice Requires="p14">
          <p:contentPart p14:bwMode="auto" r:id="rId7">
            <p14:nvContentPartPr>
              <p14:cNvPr id="22" name="Freihand 21">
                <a:extLst>
                  <a:ext uri="{FF2B5EF4-FFF2-40B4-BE49-F238E27FC236}">
                    <a16:creationId xmlns:a16="http://schemas.microsoft.com/office/drawing/2014/main" id="{D3FD6F5E-1430-B749-47B0-34792CC83E18}"/>
                  </a:ext>
                </a:extLst>
              </p14:cNvPr>
              <p14:cNvContentPartPr/>
              <p14:nvPr/>
            </p14:nvContentPartPr>
            <p14:xfrm>
              <a:off x="7199910" y="2799000"/>
              <a:ext cx="296280" cy="232920"/>
            </p14:xfrm>
          </p:contentPart>
        </mc:Choice>
        <mc:Fallback xmlns="">
          <p:pic>
            <p:nvPicPr>
              <p:cNvPr id="22" name="Freihand 21">
                <a:extLst>
                  <a:ext uri="{FF2B5EF4-FFF2-40B4-BE49-F238E27FC236}">
                    <a16:creationId xmlns:a16="http://schemas.microsoft.com/office/drawing/2014/main" id="{D3FD6F5E-1430-B749-47B0-34792CC83E18}"/>
                  </a:ext>
                </a:extLst>
              </p:cNvPr>
              <p:cNvPicPr/>
              <p:nvPr/>
            </p:nvPicPr>
            <p:blipFill>
              <a:blip r:embed="rId8"/>
              <a:stretch>
                <a:fillRect/>
              </a:stretch>
            </p:blipFill>
            <p:spPr>
              <a:xfrm>
                <a:off x="7193790" y="2792889"/>
                <a:ext cx="308520" cy="245141"/>
              </a:xfrm>
              <a:prstGeom prst="rect">
                <a:avLst/>
              </a:prstGeom>
            </p:spPr>
          </p:pic>
        </mc:Fallback>
      </mc:AlternateContent>
      <p:grpSp>
        <p:nvGrpSpPr>
          <p:cNvPr id="29" name="Gruppieren 28">
            <a:extLst>
              <a:ext uri="{FF2B5EF4-FFF2-40B4-BE49-F238E27FC236}">
                <a16:creationId xmlns:a16="http://schemas.microsoft.com/office/drawing/2014/main" id="{C6642ADC-C683-2319-9DD4-760DBCC8431D}"/>
              </a:ext>
            </a:extLst>
          </p:cNvPr>
          <p:cNvGrpSpPr/>
          <p:nvPr/>
        </p:nvGrpSpPr>
        <p:grpSpPr>
          <a:xfrm>
            <a:off x="6296310" y="1133280"/>
            <a:ext cx="1524960" cy="1602720"/>
            <a:chOff x="6296310" y="1133280"/>
            <a:chExt cx="1524960" cy="1602720"/>
          </a:xfrm>
        </p:grpSpPr>
        <mc:AlternateContent xmlns:mc="http://schemas.openxmlformats.org/markup-compatibility/2006" xmlns:p14="http://schemas.microsoft.com/office/powerpoint/2010/main">
          <mc:Choice Requires="p14">
            <p:contentPart p14:bwMode="auto" r:id="rId9">
              <p14:nvContentPartPr>
                <p14:cNvPr id="17" name="Freihand 16">
                  <a:extLst>
                    <a:ext uri="{FF2B5EF4-FFF2-40B4-BE49-F238E27FC236}">
                      <a16:creationId xmlns:a16="http://schemas.microsoft.com/office/drawing/2014/main" id="{32D3A1F1-CF7F-42E3-B660-6CE4FC6170E3}"/>
                    </a:ext>
                  </a:extLst>
                </p14:cNvPr>
                <p14:cNvContentPartPr/>
                <p14:nvPr/>
              </p14:nvContentPartPr>
              <p14:xfrm>
                <a:off x="6857910" y="1161720"/>
                <a:ext cx="523080" cy="1292400"/>
              </p14:xfrm>
            </p:contentPart>
          </mc:Choice>
          <mc:Fallback xmlns="">
            <p:pic>
              <p:nvPicPr>
                <p:cNvPr id="17" name="Freihand 16">
                  <a:extLst>
                    <a:ext uri="{FF2B5EF4-FFF2-40B4-BE49-F238E27FC236}">
                      <a16:creationId xmlns:a16="http://schemas.microsoft.com/office/drawing/2014/main" id="{32D3A1F1-CF7F-42E3-B660-6CE4FC6170E3}"/>
                    </a:ext>
                  </a:extLst>
                </p:cNvPr>
                <p:cNvPicPr/>
                <p:nvPr/>
              </p:nvPicPr>
              <p:blipFill>
                <a:blip r:embed="rId10"/>
                <a:stretch>
                  <a:fillRect/>
                </a:stretch>
              </p:blipFill>
              <p:spPr>
                <a:xfrm>
                  <a:off x="6851790" y="1155600"/>
                  <a:ext cx="535320" cy="1304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Freihand 17">
                  <a:extLst>
                    <a:ext uri="{FF2B5EF4-FFF2-40B4-BE49-F238E27FC236}">
                      <a16:creationId xmlns:a16="http://schemas.microsoft.com/office/drawing/2014/main" id="{7D3D88F5-BB75-6435-3E1A-74FBF77A7596}"/>
                    </a:ext>
                  </a:extLst>
                </p14:cNvPr>
                <p14:cNvContentPartPr/>
                <p14:nvPr/>
              </p14:nvContentPartPr>
              <p14:xfrm>
                <a:off x="6838830" y="1133280"/>
                <a:ext cx="636840" cy="1438560"/>
              </p14:xfrm>
            </p:contentPart>
          </mc:Choice>
          <mc:Fallback xmlns="">
            <p:pic>
              <p:nvPicPr>
                <p:cNvPr id="18" name="Freihand 17">
                  <a:extLst>
                    <a:ext uri="{FF2B5EF4-FFF2-40B4-BE49-F238E27FC236}">
                      <a16:creationId xmlns:a16="http://schemas.microsoft.com/office/drawing/2014/main" id="{7D3D88F5-BB75-6435-3E1A-74FBF77A7596}"/>
                    </a:ext>
                  </a:extLst>
                </p:cNvPr>
                <p:cNvPicPr/>
                <p:nvPr/>
              </p:nvPicPr>
              <p:blipFill>
                <a:blip r:embed="rId12"/>
                <a:stretch>
                  <a:fillRect/>
                </a:stretch>
              </p:blipFill>
              <p:spPr>
                <a:xfrm>
                  <a:off x="6832710" y="1127160"/>
                  <a:ext cx="649080" cy="1450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Freihand 23">
                  <a:extLst>
                    <a:ext uri="{FF2B5EF4-FFF2-40B4-BE49-F238E27FC236}">
                      <a16:creationId xmlns:a16="http://schemas.microsoft.com/office/drawing/2014/main" id="{F6604A9D-337D-5A21-CAFB-06D7EF4D82C3}"/>
                    </a:ext>
                  </a:extLst>
                </p14:cNvPr>
                <p14:cNvContentPartPr/>
                <p14:nvPr/>
              </p14:nvContentPartPr>
              <p14:xfrm>
                <a:off x="6296310" y="1904760"/>
                <a:ext cx="1276200" cy="486000"/>
              </p14:xfrm>
            </p:contentPart>
          </mc:Choice>
          <mc:Fallback xmlns="">
            <p:pic>
              <p:nvPicPr>
                <p:cNvPr id="24" name="Freihand 23">
                  <a:extLst>
                    <a:ext uri="{FF2B5EF4-FFF2-40B4-BE49-F238E27FC236}">
                      <a16:creationId xmlns:a16="http://schemas.microsoft.com/office/drawing/2014/main" id="{F6604A9D-337D-5A21-CAFB-06D7EF4D82C3}"/>
                    </a:ext>
                  </a:extLst>
                </p:cNvPr>
                <p:cNvPicPr/>
                <p:nvPr/>
              </p:nvPicPr>
              <p:blipFill>
                <a:blip r:embed="rId14"/>
                <a:stretch>
                  <a:fillRect/>
                </a:stretch>
              </p:blipFill>
              <p:spPr>
                <a:xfrm>
                  <a:off x="6290190" y="1898640"/>
                  <a:ext cx="128844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Freihand 24">
                  <a:extLst>
                    <a:ext uri="{FF2B5EF4-FFF2-40B4-BE49-F238E27FC236}">
                      <a16:creationId xmlns:a16="http://schemas.microsoft.com/office/drawing/2014/main" id="{F1581A53-CF0E-7E2D-C87C-D136BC4B3CD5}"/>
                    </a:ext>
                  </a:extLst>
                </p14:cNvPr>
                <p14:cNvContentPartPr/>
                <p14:nvPr/>
              </p14:nvContentPartPr>
              <p14:xfrm>
                <a:off x="6438870" y="1590480"/>
                <a:ext cx="1382400" cy="1145520"/>
              </p14:xfrm>
            </p:contentPart>
          </mc:Choice>
          <mc:Fallback xmlns="">
            <p:pic>
              <p:nvPicPr>
                <p:cNvPr id="25" name="Freihand 24">
                  <a:extLst>
                    <a:ext uri="{FF2B5EF4-FFF2-40B4-BE49-F238E27FC236}">
                      <a16:creationId xmlns:a16="http://schemas.microsoft.com/office/drawing/2014/main" id="{F1581A53-CF0E-7E2D-C87C-D136BC4B3CD5}"/>
                    </a:ext>
                  </a:extLst>
                </p:cNvPr>
                <p:cNvPicPr/>
                <p:nvPr/>
              </p:nvPicPr>
              <p:blipFill>
                <a:blip r:embed="rId16"/>
                <a:stretch>
                  <a:fillRect/>
                </a:stretch>
              </p:blipFill>
              <p:spPr>
                <a:xfrm>
                  <a:off x="6432752" y="1584360"/>
                  <a:ext cx="1394637" cy="1157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Freihand 25">
                  <a:extLst>
                    <a:ext uri="{FF2B5EF4-FFF2-40B4-BE49-F238E27FC236}">
                      <a16:creationId xmlns:a16="http://schemas.microsoft.com/office/drawing/2014/main" id="{24F7D9FB-1A70-7CD0-74E4-4DC32F408131}"/>
                    </a:ext>
                  </a:extLst>
                </p14:cNvPr>
                <p14:cNvContentPartPr/>
                <p14:nvPr/>
              </p14:nvContentPartPr>
              <p14:xfrm>
                <a:off x="6533910" y="1866240"/>
                <a:ext cx="908280" cy="791280"/>
              </p14:xfrm>
            </p:contentPart>
          </mc:Choice>
          <mc:Fallback xmlns="">
            <p:pic>
              <p:nvPicPr>
                <p:cNvPr id="26" name="Freihand 25">
                  <a:extLst>
                    <a:ext uri="{FF2B5EF4-FFF2-40B4-BE49-F238E27FC236}">
                      <a16:creationId xmlns:a16="http://schemas.microsoft.com/office/drawing/2014/main" id="{24F7D9FB-1A70-7CD0-74E4-4DC32F408131}"/>
                    </a:ext>
                  </a:extLst>
                </p:cNvPr>
                <p:cNvPicPr/>
                <p:nvPr/>
              </p:nvPicPr>
              <p:blipFill>
                <a:blip r:embed="rId18"/>
                <a:stretch>
                  <a:fillRect/>
                </a:stretch>
              </p:blipFill>
              <p:spPr>
                <a:xfrm>
                  <a:off x="6527790" y="1860120"/>
                  <a:ext cx="920520" cy="80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Freihand 26">
                  <a:extLst>
                    <a:ext uri="{FF2B5EF4-FFF2-40B4-BE49-F238E27FC236}">
                      <a16:creationId xmlns:a16="http://schemas.microsoft.com/office/drawing/2014/main" id="{4FB3F4C8-604E-7086-83EA-FFDE26B1A38B}"/>
                    </a:ext>
                  </a:extLst>
                </p14:cNvPr>
                <p14:cNvContentPartPr/>
                <p14:nvPr/>
              </p14:nvContentPartPr>
              <p14:xfrm>
                <a:off x="6942510" y="1790280"/>
                <a:ext cx="58680" cy="849240"/>
              </p14:xfrm>
            </p:contentPart>
          </mc:Choice>
          <mc:Fallback xmlns="">
            <p:pic>
              <p:nvPicPr>
                <p:cNvPr id="27" name="Freihand 26">
                  <a:extLst>
                    <a:ext uri="{FF2B5EF4-FFF2-40B4-BE49-F238E27FC236}">
                      <a16:creationId xmlns:a16="http://schemas.microsoft.com/office/drawing/2014/main" id="{4FB3F4C8-604E-7086-83EA-FFDE26B1A38B}"/>
                    </a:ext>
                  </a:extLst>
                </p:cNvPr>
                <p:cNvPicPr/>
                <p:nvPr/>
              </p:nvPicPr>
              <p:blipFill>
                <a:blip r:embed="rId20"/>
                <a:stretch>
                  <a:fillRect/>
                </a:stretch>
              </p:blipFill>
              <p:spPr>
                <a:xfrm>
                  <a:off x="6936352" y="1784160"/>
                  <a:ext cx="70996" cy="861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Freihand 27">
                  <a:extLst>
                    <a:ext uri="{FF2B5EF4-FFF2-40B4-BE49-F238E27FC236}">
                      <a16:creationId xmlns:a16="http://schemas.microsoft.com/office/drawing/2014/main" id="{0DBBDBA5-D095-D358-3B83-BC088C5BC5F6}"/>
                    </a:ext>
                  </a:extLst>
                </p14:cNvPr>
                <p14:cNvContentPartPr/>
                <p14:nvPr/>
              </p14:nvContentPartPr>
              <p14:xfrm>
                <a:off x="6390990" y="2238120"/>
                <a:ext cx="1380960" cy="268560"/>
              </p14:xfrm>
            </p:contentPart>
          </mc:Choice>
          <mc:Fallback xmlns="">
            <p:pic>
              <p:nvPicPr>
                <p:cNvPr id="28" name="Freihand 27">
                  <a:extLst>
                    <a:ext uri="{FF2B5EF4-FFF2-40B4-BE49-F238E27FC236}">
                      <a16:creationId xmlns:a16="http://schemas.microsoft.com/office/drawing/2014/main" id="{0DBBDBA5-D095-D358-3B83-BC088C5BC5F6}"/>
                    </a:ext>
                  </a:extLst>
                </p:cNvPr>
                <p:cNvPicPr/>
                <p:nvPr/>
              </p:nvPicPr>
              <p:blipFill>
                <a:blip r:embed="rId22"/>
                <a:stretch>
                  <a:fillRect/>
                </a:stretch>
              </p:blipFill>
              <p:spPr>
                <a:xfrm>
                  <a:off x="6384872" y="2232000"/>
                  <a:ext cx="1393197" cy="28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0" name="Freihand 29">
                <a:extLst>
                  <a:ext uri="{FF2B5EF4-FFF2-40B4-BE49-F238E27FC236}">
                    <a16:creationId xmlns:a16="http://schemas.microsoft.com/office/drawing/2014/main" id="{A386B789-D948-A44F-AE09-D4941E3DD3B6}"/>
                  </a:ext>
                </a:extLst>
              </p14:cNvPr>
              <p14:cNvContentPartPr/>
              <p14:nvPr/>
            </p14:nvContentPartPr>
            <p14:xfrm>
              <a:off x="6730830" y="2188080"/>
              <a:ext cx="1041840" cy="240840"/>
            </p14:xfrm>
          </p:contentPart>
        </mc:Choice>
        <mc:Fallback xmlns="">
          <p:pic>
            <p:nvPicPr>
              <p:cNvPr id="30" name="Freihand 29">
                <a:extLst>
                  <a:ext uri="{FF2B5EF4-FFF2-40B4-BE49-F238E27FC236}">
                    <a16:creationId xmlns:a16="http://schemas.microsoft.com/office/drawing/2014/main" id="{A386B789-D948-A44F-AE09-D4941E3DD3B6}"/>
                  </a:ext>
                </a:extLst>
              </p:cNvPr>
              <p:cNvPicPr/>
              <p:nvPr/>
            </p:nvPicPr>
            <p:blipFill>
              <a:blip r:embed="rId24"/>
              <a:stretch>
                <a:fillRect/>
              </a:stretch>
            </p:blipFill>
            <p:spPr>
              <a:xfrm>
                <a:off x="6724712" y="2181960"/>
                <a:ext cx="1054076"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1" name="Freihand 30">
                <a:extLst>
                  <a:ext uri="{FF2B5EF4-FFF2-40B4-BE49-F238E27FC236}">
                    <a16:creationId xmlns:a16="http://schemas.microsoft.com/office/drawing/2014/main" id="{EE93C3D1-A11F-E479-4A72-175FA3E45560}"/>
                  </a:ext>
                </a:extLst>
              </p14:cNvPr>
              <p14:cNvContentPartPr/>
              <p14:nvPr/>
            </p14:nvContentPartPr>
            <p14:xfrm>
              <a:off x="6896070" y="1809360"/>
              <a:ext cx="61560" cy="977400"/>
            </p14:xfrm>
          </p:contentPart>
        </mc:Choice>
        <mc:Fallback xmlns="">
          <p:pic>
            <p:nvPicPr>
              <p:cNvPr id="31" name="Freihand 30">
                <a:extLst>
                  <a:ext uri="{FF2B5EF4-FFF2-40B4-BE49-F238E27FC236}">
                    <a16:creationId xmlns:a16="http://schemas.microsoft.com/office/drawing/2014/main" id="{EE93C3D1-A11F-E479-4A72-175FA3E45560}"/>
                  </a:ext>
                </a:extLst>
              </p:cNvPr>
              <p:cNvPicPr/>
              <p:nvPr/>
            </p:nvPicPr>
            <p:blipFill>
              <a:blip r:embed="rId26"/>
              <a:stretch>
                <a:fillRect/>
              </a:stretch>
            </p:blipFill>
            <p:spPr>
              <a:xfrm>
                <a:off x="6889950" y="1803240"/>
                <a:ext cx="73800" cy="989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Freihand 31">
                <a:extLst>
                  <a:ext uri="{FF2B5EF4-FFF2-40B4-BE49-F238E27FC236}">
                    <a16:creationId xmlns:a16="http://schemas.microsoft.com/office/drawing/2014/main" id="{F08C90C4-F949-20EF-2F51-6F498591CFBA}"/>
                  </a:ext>
                </a:extLst>
              </p14:cNvPr>
              <p14:cNvContentPartPr/>
              <p14:nvPr/>
            </p14:nvContentPartPr>
            <p14:xfrm>
              <a:off x="6591150" y="2075760"/>
              <a:ext cx="886680" cy="296280"/>
            </p14:xfrm>
          </p:contentPart>
        </mc:Choice>
        <mc:Fallback xmlns="">
          <p:pic>
            <p:nvPicPr>
              <p:cNvPr id="32" name="Freihand 31">
                <a:extLst>
                  <a:ext uri="{FF2B5EF4-FFF2-40B4-BE49-F238E27FC236}">
                    <a16:creationId xmlns:a16="http://schemas.microsoft.com/office/drawing/2014/main" id="{F08C90C4-F949-20EF-2F51-6F498591CFBA}"/>
                  </a:ext>
                </a:extLst>
              </p:cNvPr>
              <p:cNvPicPr/>
              <p:nvPr/>
            </p:nvPicPr>
            <p:blipFill>
              <a:blip r:embed="rId28"/>
              <a:stretch>
                <a:fillRect/>
              </a:stretch>
            </p:blipFill>
            <p:spPr>
              <a:xfrm>
                <a:off x="6585030" y="2069640"/>
                <a:ext cx="89892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Freihand 32">
                <a:extLst>
                  <a:ext uri="{FF2B5EF4-FFF2-40B4-BE49-F238E27FC236}">
                    <a16:creationId xmlns:a16="http://schemas.microsoft.com/office/drawing/2014/main" id="{C6C75452-9690-563A-C688-CA088A61B55C}"/>
                  </a:ext>
                </a:extLst>
              </p14:cNvPr>
              <p14:cNvContentPartPr/>
              <p14:nvPr/>
            </p14:nvContentPartPr>
            <p14:xfrm>
              <a:off x="6636150" y="1787400"/>
              <a:ext cx="612720" cy="222480"/>
            </p14:xfrm>
          </p:contentPart>
        </mc:Choice>
        <mc:Fallback xmlns="">
          <p:pic>
            <p:nvPicPr>
              <p:cNvPr id="33" name="Freihand 32">
                <a:extLst>
                  <a:ext uri="{FF2B5EF4-FFF2-40B4-BE49-F238E27FC236}">
                    <a16:creationId xmlns:a16="http://schemas.microsoft.com/office/drawing/2014/main" id="{C6C75452-9690-563A-C688-CA088A61B55C}"/>
                  </a:ext>
                </a:extLst>
              </p:cNvPr>
              <p:cNvPicPr/>
              <p:nvPr/>
            </p:nvPicPr>
            <p:blipFill>
              <a:blip r:embed="rId30"/>
              <a:stretch>
                <a:fillRect/>
              </a:stretch>
            </p:blipFill>
            <p:spPr>
              <a:xfrm>
                <a:off x="6630034" y="1781280"/>
                <a:ext cx="624953"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Freihand 33">
                <a:extLst>
                  <a:ext uri="{FF2B5EF4-FFF2-40B4-BE49-F238E27FC236}">
                    <a16:creationId xmlns:a16="http://schemas.microsoft.com/office/drawing/2014/main" id="{59F473BA-9E32-1851-DE74-6BE138D8797A}"/>
                  </a:ext>
                </a:extLst>
              </p14:cNvPr>
              <p14:cNvContentPartPr/>
              <p14:nvPr/>
            </p14:nvContentPartPr>
            <p14:xfrm>
              <a:off x="6572070" y="1856880"/>
              <a:ext cx="386640" cy="836640"/>
            </p14:xfrm>
          </p:contentPart>
        </mc:Choice>
        <mc:Fallback xmlns="">
          <p:pic>
            <p:nvPicPr>
              <p:cNvPr id="34" name="Freihand 33">
                <a:extLst>
                  <a:ext uri="{FF2B5EF4-FFF2-40B4-BE49-F238E27FC236}">
                    <a16:creationId xmlns:a16="http://schemas.microsoft.com/office/drawing/2014/main" id="{59F473BA-9E32-1851-DE74-6BE138D8797A}"/>
                  </a:ext>
                </a:extLst>
              </p:cNvPr>
              <p:cNvPicPr/>
              <p:nvPr/>
            </p:nvPicPr>
            <p:blipFill>
              <a:blip r:embed="rId32"/>
              <a:stretch>
                <a:fillRect/>
              </a:stretch>
            </p:blipFill>
            <p:spPr>
              <a:xfrm>
                <a:off x="6565950" y="1850760"/>
                <a:ext cx="398880" cy="848880"/>
              </a:xfrm>
              <a:prstGeom prst="rect">
                <a:avLst/>
              </a:prstGeom>
            </p:spPr>
          </p:pic>
        </mc:Fallback>
      </mc:AlternateContent>
    </p:spTree>
    <p:extLst>
      <p:ext uri="{BB962C8B-B14F-4D97-AF65-F5344CB8AC3E}">
        <p14:creationId xmlns:p14="http://schemas.microsoft.com/office/powerpoint/2010/main" val="64236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6C80C-A024-C969-FDF5-45E8B9078D13}"/>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4F10F48F-507D-F184-F615-2B6E52295FAB}"/>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5180F7D5-9175-088D-E58A-12302772A36C}"/>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212BFBD7-CC17-D457-FE80-286832295C68}"/>
              </a:ext>
            </a:extLst>
          </p:cNvPr>
          <p:cNvSpPr>
            <a:spLocks noGrp="1"/>
          </p:cNvSpPr>
          <p:nvPr>
            <p:ph type="sldNum" sz="quarter" idx="12"/>
          </p:nvPr>
        </p:nvSpPr>
        <p:spPr/>
        <p:txBody>
          <a:bodyPr/>
          <a:lstStyle/>
          <a:p>
            <a:fld id="{58444F55-0981-4E9E-8F6B-2F7546EE58D7}" type="slidenum">
              <a:rPr lang="de-DE" smtClean="0"/>
              <a:pPr/>
              <a:t>23</a:t>
            </a:fld>
            <a:endParaRPr lang="de-DE"/>
          </a:p>
        </p:txBody>
      </p:sp>
      <p:sp>
        <p:nvSpPr>
          <p:cNvPr id="5" name="Titel 4">
            <a:extLst>
              <a:ext uri="{FF2B5EF4-FFF2-40B4-BE49-F238E27FC236}">
                <a16:creationId xmlns:a16="http://schemas.microsoft.com/office/drawing/2014/main" id="{C2C57096-D6F4-E76E-69B9-FDF19054AB54}"/>
              </a:ext>
            </a:extLst>
          </p:cNvPr>
          <p:cNvSpPr>
            <a:spLocks noGrp="1"/>
          </p:cNvSpPr>
          <p:nvPr>
            <p:ph type="title"/>
          </p:nvPr>
        </p:nvSpPr>
        <p:spPr/>
        <p:txBody>
          <a:bodyPr/>
          <a:lstStyle/>
          <a:p>
            <a:r>
              <a:rPr lang="de-DE"/>
              <a:t>Pol- und Nullstellenanalyse</a:t>
            </a:r>
          </a:p>
        </p:txBody>
      </p:sp>
      <p:sp>
        <p:nvSpPr>
          <p:cNvPr id="6" name="Textplatzhalter 5">
            <a:extLst>
              <a:ext uri="{FF2B5EF4-FFF2-40B4-BE49-F238E27FC236}">
                <a16:creationId xmlns:a16="http://schemas.microsoft.com/office/drawing/2014/main" id="{DA233767-08E6-178B-4CC0-FF14E903FC08}"/>
              </a:ext>
            </a:extLst>
          </p:cNvPr>
          <p:cNvSpPr>
            <a:spLocks noGrp="1"/>
          </p:cNvSpPr>
          <p:nvPr>
            <p:ph type="body" sz="quarter" idx="13"/>
          </p:nvPr>
        </p:nvSpPr>
        <p:spPr/>
        <p:txBody>
          <a:bodyPr/>
          <a:lstStyle/>
          <a:p>
            <a:endParaRPr lang="de-DE"/>
          </a:p>
          <a:p>
            <a:endParaRPr lang="de-DE"/>
          </a:p>
          <a:p>
            <a:r>
              <a:rPr lang="de-DE"/>
              <a:t>Schwingfall (Q&gt;1/2):</a:t>
            </a:r>
          </a:p>
          <a:p>
            <a:pPr marL="285750" indent="-285750">
              <a:buFont typeface="Arial" panose="020B0604020202020204" pitchFamily="34" charset="0"/>
              <a:buChar char="•"/>
            </a:pPr>
            <a:r>
              <a:rPr lang="de-DE"/>
              <a:t>Konjugiert komplexe Pole: gedämpftes Schwingverhalten</a:t>
            </a:r>
          </a:p>
        </p:txBody>
      </p:sp>
      <p:pic>
        <p:nvPicPr>
          <p:cNvPr id="12" name="Grafik 11">
            <a:extLst>
              <a:ext uri="{FF2B5EF4-FFF2-40B4-BE49-F238E27FC236}">
                <a16:creationId xmlns:a16="http://schemas.microsoft.com/office/drawing/2014/main" id="{0B194DE5-770B-C277-3949-A78701129E74}"/>
              </a:ext>
            </a:extLst>
          </p:cNvPr>
          <p:cNvPicPr>
            <a:picLocks noChangeAspect="1"/>
          </p:cNvPicPr>
          <p:nvPr/>
        </p:nvPicPr>
        <p:blipFill>
          <a:blip r:embed="rId2"/>
          <a:srcRect l="58841"/>
          <a:stretch>
            <a:fillRect/>
          </a:stretch>
        </p:blipFill>
        <p:spPr>
          <a:xfrm>
            <a:off x="3729851" y="1149859"/>
            <a:ext cx="1681847" cy="1038225"/>
          </a:xfrm>
          <a:prstGeom prst="rect">
            <a:avLst/>
          </a:prstGeom>
        </p:spPr>
      </p:pic>
      <p:pic>
        <p:nvPicPr>
          <p:cNvPr id="18" name="Grafik 17">
            <a:extLst>
              <a:ext uri="{FF2B5EF4-FFF2-40B4-BE49-F238E27FC236}">
                <a16:creationId xmlns:a16="http://schemas.microsoft.com/office/drawing/2014/main" id="{6424E305-CB16-951F-6B58-3574148F4737}"/>
              </a:ext>
            </a:extLst>
          </p:cNvPr>
          <p:cNvPicPr>
            <a:picLocks noChangeAspect="1"/>
          </p:cNvPicPr>
          <p:nvPr/>
        </p:nvPicPr>
        <p:blipFill>
          <a:blip r:embed="rId3"/>
          <a:stretch>
            <a:fillRect/>
          </a:stretch>
        </p:blipFill>
        <p:spPr>
          <a:xfrm>
            <a:off x="2637199" y="2476696"/>
            <a:ext cx="3867150" cy="914400"/>
          </a:xfrm>
          <a:prstGeom prst="rect">
            <a:avLst/>
          </a:prstGeom>
        </p:spPr>
      </p:pic>
      <p:pic>
        <p:nvPicPr>
          <p:cNvPr id="26" name="Grafik 25" descr="Ein Bild, das Text, Diagramm, Reihe, Zahl enthält.">
            <a:extLst>
              <a:ext uri="{FF2B5EF4-FFF2-40B4-BE49-F238E27FC236}">
                <a16:creationId xmlns:a16="http://schemas.microsoft.com/office/drawing/2014/main" id="{63DCC59D-4C64-1B78-3185-479C951C5233}"/>
              </a:ext>
            </a:extLst>
          </p:cNvPr>
          <p:cNvPicPr>
            <a:picLocks noChangeAspect="1"/>
          </p:cNvPicPr>
          <p:nvPr/>
        </p:nvPicPr>
        <p:blipFill>
          <a:blip r:embed="rId4"/>
          <a:stretch>
            <a:fillRect/>
          </a:stretch>
        </p:blipFill>
        <p:spPr>
          <a:xfrm>
            <a:off x="893684" y="3328113"/>
            <a:ext cx="7354180" cy="3064241"/>
          </a:xfrm>
          <a:prstGeom prst="rect">
            <a:avLst/>
          </a:prstGeom>
        </p:spPr>
      </p:pic>
    </p:spTree>
    <p:extLst>
      <p:ext uri="{BB962C8B-B14F-4D97-AF65-F5344CB8AC3E}">
        <p14:creationId xmlns:p14="http://schemas.microsoft.com/office/powerpoint/2010/main" val="220895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85A44-AA0D-DBB1-66A4-601B539D18C9}"/>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0CEDC2C6-5FA3-710C-571C-8B1AEED93A0E}"/>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6EEF8883-947B-9B3F-6E70-EF4F59D0C320}"/>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EBF4566A-25FA-6B82-F5B4-93E510F4CAAF}"/>
              </a:ext>
            </a:extLst>
          </p:cNvPr>
          <p:cNvSpPr>
            <a:spLocks noGrp="1"/>
          </p:cNvSpPr>
          <p:nvPr>
            <p:ph type="sldNum" sz="quarter" idx="12"/>
          </p:nvPr>
        </p:nvSpPr>
        <p:spPr/>
        <p:txBody>
          <a:bodyPr/>
          <a:lstStyle/>
          <a:p>
            <a:fld id="{58444F55-0981-4E9E-8F6B-2F7546EE58D7}" type="slidenum">
              <a:rPr lang="de-DE" smtClean="0"/>
              <a:pPr/>
              <a:t>24</a:t>
            </a:fld>
            <a:endParaRPr lang="de-DE"/>
          </a:p>
        </p:txBody>
      </p:sp>
      <p:sp>
        <p:nvSpPr>
          <p:cNvPr id="5" name="Titel 4">
            <a:extLst>
              <a:ext uri="{FF2B5EF4-FFF2-40B4-BE49-F238E27FC236}">
                <a16:creationId xmlns:a16="http://schemas.microsoft.com/office/drawing/2014/main" id="{C4D2AB37-64D4-16AC-5BE6-27662DFBC4F2}"/>
              </a:ext>
            </a:extLst>
          </p:cNvPr>
          <p:cNvSpPr>
            <a:spLocks noGrp="1"/>
          </p:cNvSpPr>
          <p:nvPr>
            <p:ph type="title"/>
          </p:nvPr>
        </p:nvSpPr>
        <p:spPr/>
        <p:txBody>
          <a:bodyPr/>
          <a:lstStyle/>
          <a:p>
            <a:r>
              <a:rPr lang="de-DE"/>
              <a:t>Pol- und Nullstellenanalyse</a:t>
            </a:r>
          </a:p>
        </p:txBody>
      </p:sp>
      <p:sp>
        <p:nvSpPr>
          <p:cNvPr id="6" name="Textplatzhalter 5">
            <a:extLst>
              <a:ext uri="{FF2B5EF4-FFF2-40B4-BE49-F238E27FC236}">
                <a16:creationId xmlns:a16="http://schemas.microsoft.com/office/drawing/2014/main" id="{263FABBF-1843-1D0D-BB9A-D86D9CF7699A}"/>
              </a:ext>
            </a:extLst>
          </p:cNvPr>
          <p:cNvSpPr>
            <a:spLocks noGrp="1"/>
          </p:cNvSpPr>
          <p:nvPr>
            <p:ph type="body" sz="quarter" idx="13"/>
          </p:nvPr>
        </p:nvSpPr>
        <p:spPr/>
        <p:txBody>
          <a:bodyPr/>
          <a:lstStyle/>
          <a:p>
            <a:endParaRPr lang="de-DE"/>
          </a:p>
          <a:p>
            <a:endParaRPr lang="de-DE"/>
          </a:p>
          <a:p>
            <a:r>
              <a:rPr lang="de-DE"/>
              <a:t>Aperiodischer Grenzfall (Q=1/2):</a:t>
            </a:r>
          </a:p>
          <a:p>
            <a:pPr marL="285750" indent="-285750">
              <a:buFont typeface="Arial" panose="020B0604020202020204" pitchFamily="34" charset="0"/>
              <a:buChar char="•"/>
            </a:pPr>
            <a:r>
              <a:rPr lang="de-DE"/>
              <a:t>Doppelter reeller Pol: kritische Dämpfung</a:t>
            </a:r>
          </a:p>
        </p:txBody>
      </p:sp>
      <p:pic>
        <p:nvPicPr>
          <p:cNvPr id="12" name="Grafik 11">
            <a:extLst>
              <a:ext uri="{FF2B5EF4-FFF2-40B4-BE49-F238E27FC236}">
                <a16:creationId xmlns:a16="http://schemas.microsoft.com/office/drawing/2014/main" id="{BABABC81-2158-8D0B-9FF2-0E6FBA735842}"/>
              </a:ext>
            </a:extLst>
          </p:cNvPr>
          <p:cNvPicPr>
            <a:picLocks noChangeAspect="1"/>
          </p:cNvPicPr>
          <p:nvPr/>
        </p:nvPicPr>
        <p:blipFill>
          <a:blip r:embed="rId2"/>
          <a:srcRect l="58841"/>
          <a:stretch>
            <a:fillRect/>
          </a:stretch>
        </p:blipFill>
        <p:spPr>
          <a:xfrm>
            <a:off x="3729851" y="1149859"/>
            <a:ext cx="1681847" cy="1038225"/>
          </a:xfrm>
          <a:prstGeom prst="rect">
            <a:avLst/>
          </a:prstGeom>
        </p:spPr>
      </p:pic>
      <p:pic>
        <p:nvPicPr>
          <p:cNvPr id="13" name="Grafik 12">
            <a:extLst>
              <a:ext uri="{FF2B5EF4-FFF2-40B4-BE49-F238E27FC236}">
                <a16:creationId xmlns:a16="http://schemas.microsoft.com/office/drawing/2014/main" id="{34F0DFE1-59E0-2E04-D8FC-7C4F44C6D53A}"/>
              </a:ext>
            </a:extLst>
          </p:cNvPr>
          <p:cNvPicPr>
            <a:picLocks noChangeAspect="1"/>
          </p:cNvPicPr>
          <p:nvPr/>
        </p:nvPicPr>
        <p:blipFill>
          <a:blip r:embed="rId3"/>
          <a:stretch>
            <a:fillRect/>
          </a:stretch>
        </p:blipFill>
        <p:spPr>
          <a:xfrm>
            <a:off x="3743568" y="2619571"/>
            <a:ext cx="1695450" cy="628650"/>
          </a:xfrm>
          <a:prstGeom prst="rect">
            <a:avLst/>
          </a:prstGeom>
        </p:spPr>
      </p:pic>
      <p:pic>
        <p:nvPicPr>
          <p:cNvPr id="17" name="Grafik 16" descr="Ein Bild, das Text, Reihe, Diagramm, Zahl enthält.&#10;&#10;KI-generierte Inhalte können fehlerhaft sein.">
            <a:extLst>
              <a:ext uri="{FF2B5EF4-FFF2-40B4-BE49-F238E27FC236}">
                <a16:creationId xmlns:a16="http://schemas.microsoft.com/office/drawing/2014/main" id="{F65DB8E4-A1D4-59F4-A10F-3C6B53BF3D05}"/>
              </a:ext>
            </a:extLst>
          </p:cNvPr>
          <p:cNvPicPr>
            <a:picLocks noChangeAspect="1"/>
          </p:cNvPicPr>
          <p:nvPr/>
        </p:nvPicPr>
        <p:blipFill>
          <a:blip r:embed="rId4"/>
          <a:stretch>
            <a:fillRect/>
          </a:stretch>
        </p:blipFill>
        <p:spPr>
          <a:xfrm>
            <a:off x="893684" y="3329000"/>
            <a:ext cx="7354180" cy="3064242"/>
          </a:xfrm>
          <a:prstGeom prst="rect">
            <a:avLst/>
          </a:prstGeom>
        </p:spPr>
      </p:pic>
    </p:spTree>
    <p:extLst>
      <p:ext uri="{BB962C8B-B14F-4D97-AF65-F5344CB8AC3E}">
        <p14:creationId xmlns:p14="http://schemas.microsoft.com/office/powerpoint/2010/main" val="2323607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9AFD6-21C2-F1D3-294F-080AC8314B10}"/>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F2BD8487-0C65-6ABF-55FB-B5AE15659F65}"/>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B0027375-8ADB-94A3-27F1-F0285F260BF0}"/>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7ED6AF6D-B5C4-B69E-9CAE-8957222D3616}"/>
              </a:ext>
            </a:extLst>
          </p:cNvPr>
          <p:cNvSpPr>
            <a:spLocks noGrp="1"/>
          </p:cNvSpPr>
          <p:nvPr>
            <p:ph type="sldNum" sz="quarter" idx="12"/>
          </p:nvPr>
        </p:nvSpPr>
        <p:spPr/>
        <p:txBody>
          <a:bodyPr/>
          <a:lstStyle/>
          <a:p>
            <a:fld id="{58444F55-0981-4E9E-8F6B-2F7546EE58D7}" type="slidenum">
              <a:rPr lang="de-DE" smtClean="0"/>
              <a:pPr/>
              <a:t>25</a:t>
            </a:fld>
            <a:endParaRPr lang="de-DE"/>
          </a:p>
        </p:txBody>
      </p:sp>
      <p:sp>
        <p:nvSpPr>
          <p:cNvPr id="5" name="Titel 4">
            <a:extLst>
              <a:ext uri="{FF2B5EF4-FFF2-40B4-BE49-F238E27FC236}">
                <a16:creationId xmlns:a16="http://schemas.microsoft.com/office/drawing/2014/main" id="{9387B2D2-8C8C-E6E4-E302-D2646E851304}"/>
              </a:ext>
            </a:extLst>
          </p:cNvPr>
          <p:cNvSpPr>
            <a:spLocks noGrp="1"/>
          </p:cNvSpPr>
          <p:nvPr>
            <p:ph type="title"/>
          </p:nvPr>
        </p:nvSpPr>
        <p:spPr/>
        <p:txBody>
          <a:bodyPr/>
          <a:lstStyle/>
          <a:p>
            <a:r>
              <a:rPr lang="de-DE"/>
              <a:t>Pol- und Nullstellenanalyse</a:t>
            </a:r>
          </a:p>
        </p:txBody>
      </p:sp>
      <p:sp>
        <p:nvSpPr>
          <p:cNvPr id="6" name="Textplatzhalter 5">
            <a:extLst>
              <a:ext uri="{FF2B5EF4-FFF2-40B4-BE49-F238E27FC236}">
                <a16:creationId xmlns:a16="http://schemas.microsoft.com/office/drawing/2014/main" id="{FD4E5100-DE66-B5D7-9C1B-49423CEA06EF}"/>
              </a:ext>
            </a:extLst>
          </p:cNvPr>
          <p:cNvSpPr>
            <a:spLocks noGrp="1"/>
          </p:cNvSpPr>
          <p:nvPr>
            <p:ph type="body" sz="quarter" idx="13"/>
          </p:nvPr>
        </p:nvSpPr>
        <p:spPr/>
        <p:txBody>
          <a:bodyPr/>
          <a:lstStyle/>
          <a:p>
            <a:endParaRPr lang="de-DE"/>
          </a:p>
          <a:p>
            <a:endParaRPr lang="de-DE"/>
          </a:p>
          <a:p>
            <a:r>
              <a:rPr lang="de-DE"/>
              <a:t>Kriechfall (Q&lt;1/2):</a:t>
            </a:r>
          </a:p>
          <a:p>
            <a:pPr marL="285750" indent="-285750">
              <a:buFont typeface="Arial" panose="020B0604020202020204" pitchFamily="34" charset="0"/>
              <a:buChar char="•"/>
            </a:pPr>
            <a:r>
              <a:rPr lang="de-DE"/>
              <a:t>Zwei </a:t>
            </a:r>
            <a:r>
              <a:rPr lang="de-DE" err="1"/>
              <a:t>reele</a:t>
            </a:r>
            <a:r>
              <a:rPr lang="de-DE"/>
              <a:t> Pole, träges Verhalten</a:t>
            </a:r>
          </a:p>
        </p:txBody>
      </p:sp>
      <p:pic>
        <p:nvPicPr>
          <p:cNvPr id="12" name="Grafik 11">
            <a:extLst>
              <a:ext uri="{FF2B5EF4-FFF2-40B4-BE49-F238E27FC236}">
                <a16:creationId xmlns:a16="http://schemas.microsoft.com/office/drawing/2014/main" id="{1921D74C-7915-B80A-187A-9D30705115B1}"/>
              </a:ext>
            </a:extLst>
          </p:cNvPr>
          <p:cNvPicPr>
            <a:picLocks noChangeAspect="1"/>
          </p:cNvPicPr>
          <p:nvPr/>
        </p:nvPicPr>
        <p:blipFill>
          <a:blip r:embed="rId2"/>
          <a:srcRect l="58841"/>
          <a:stretch>
            <a:fillRect/>
          </a:stretch>
        </p:blipFill>
        <p:spPr>
          <a:xfrm>
            <a:off x="3729851" y="1149859"/>
            <a:ext cx="1681847" cy="1038225"/>
          </a:xfrm>
          <a:prstGeom prst="rect">
            <a:avLst/>
          </a:prstGeom>
        </p:spPr>
      </p:pic>
      <p:pic>
        <p:nvPicPr>
          <p:cNvPr id="8" name="Grafik 7">
            <a:extLst>
              <a:ext uri="{FF2B5EF4-FFF2-40B4-BE49-F238E27FC236}">
                <a16:creationId xmlns:a16="http://schemas.microsoft.com/office/drawing/2014/main" id="{358C4CA5-A775-67C4-FD38-5D3396615DD4}"/>
              </a:ext>
            </a:extLst>
          </p:cNvPr>
          <p:cNvPicPr>
            <a:picLocks noChangeAspect="1"/>
          </p:cNvPicPr>
          <p:nvPr/>
        </p:nvPicPr>
        <p:blipFill>
          <a:blip r:embed="rId3"/>
          <a:stretch>
            <a:fillRect/>
          </a:stretch>
        </p:blipFill>
        <p:spPr>
          <a:xfrm>
            <a:off x="2729155" y="2452883"/>
            <a:ext cx="3724275" cy="962025"/>
          </a:xfrm>
          <a:prstGeom prst="rect">
            <a:avLst/>
          </a:prstGeom>
        </p:spPr>
      </p:pic>
      <p:pic>
        <p:nvPicPr>
          <p:cNvPr id="13" name="Grafik 12" descr="Ein Bild, das Text, Diagramm, Reihe, Zahl enthält.&#10;&#10;KI-generierte Inhalte können fehlerhaft sein.">
            <a:extLst>
              <a:ext uri="{FF2B5EF4-FFF2-40B4-BE49-F238E27FC236}">
                <a16:creationId xmlns:a16="http://schemas.microsoft.com/office/drawing/2014/main" id="{52EAC58C-0D16-EAA6-104B-E8700374413F}"/>
              </a:ext>
            </a:extLst>
          </p:cNvPr>
          <p:cNvPicPr>
            <a:picLocks noChangeAspect="1"/>
          </p:cNvPicPr>
          <p:nvPr/>
        </p:nvPicPr>
        <p:blipFill>
          <a:blip r:embed="rId4"/>
          <a:stretch>
            <a:fillRect/>
          </a:stretch>
        </p:blipFill>
        <p:spPr>
          <a:xfrm>
            <a:off x="896338" y="3328112"/>
            <a:ext cx="7354179" cy="3064241"/>
          </a:xfrm>
          <a:prstGeom prst="rect">
            <a:avLst/>
          </a:prstGeom>
        </p:spPr>
      </p:pic>
    </p:spTree>
    <p:extLst>
      <p:ext uri="{BB962C8B-B14F-4D97-AF65-F5344CB8AC3E}">
        <p14:creationId xmlns:p14="http://schemas.microsoft.com/office/powerpoint/2010/main" val="2513486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323ED-68D1-4B99-C684-A83B4F854CD5}"/>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C1FF76F5-9716-FBCC-9A59-54AB027FE58A}"/>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F65487AD-9243-6BA8-BB21-DBA71C69B882}"/>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5EDC71CA-4732-635D-76DB-5D531520C28C}"/>
              </a:ext>
            </a:extLst>
          </p:cNvPr>
          <p:cNvSpPr>
            <a:spLocks noGrp="1"/>
          </p:cNvSpPr>
          <p:nvPr>
            <p:ph type="sldNum" sz="quarter" idx="12"/>
          </p:nvPr>
        </p:nvSpPr>
        <p:spPr/>
        <p:txBody>
          <a:bodyPr/>
          <a:lstStyle/>
          <a:p>
            <a:fld id="{58444F55-0981-4E9E-8F6B-2F7546EE58D7}" type="slidenum">
              <a:rPr lang="de-DE" smtClean="0"/>
              <a:pPr/>
              <a:t>26</a:t>
            </a:fld>
            <a:endParaRPr lang="de-DE"/>
          </a:p>
        </p:txBody>
      </p:sp>
      <p:sp>
        <p:nvSpPr>
          <p:cNvPr id="5" name="Titel 4">
            <a:extLst>
              <a:ext uri="{FF2B5EF4-FFF2-40B4-BE49-F238E27FC236}">
                <a16:creationId xmlns:a16="http://schemas.microsoft.com/office/drawing/2014/main" id="{57E65CB1-B048-281A-A082-31CB3D03A622}"/>
              </a:ext>
            </a:extLst>
          </p:cNvPr>
          <p:cNvSpPr>
            <a:spLocks noGrp="1"/>
          </p:cNvSpPr>
          <p:nvPr>
            <p:ph type="title"/>
          </p:nvPr>
        </p:nvSpPr>
        <p:spPr/>
        <p:txBody>
          <a:bodyPr/>
          <a:lstStyle/>
          <a:p>
            <a:pPr fontAlgn="ctr"/>
            <a:r>
              <a:rPr lang="de-DE"/>
              <a:t>Einfluss von Parametern auf Frequenzverhalten</a:t>
            </a:r>
          </a:p>
        </p:txBody>
      </p:sp>
      <mc:AlternateContent xmlns:mc="http://schemas.openxmlformats.org/markup-compatibility/2006" xmlns:a14="http://schemas.microsoft.com/office/drawing/2010/main">
        <mc:Choice Requires="a14">
          <p:sp>
            <p:nvSpPr>
              <p:cNvPr id="6" name="Textplatzhalter 5">
                <a:extLst>
                  <a:ext uri="{FF2B5EF4-FFF2-40B4-BE49-F238E27FC236}">
                    <a16:creationId xmlns:a16="http://schemas.microsoft.com/office/drawing/2014/main" id="{DE4B30AD-ED57-CDA4-7EAD-F622F2FB548F}"/>
                  </a:ext>
                </a:extLst>
              </p:cNvPr>
              <p:cNvSpPr>
                <a:spLocks noGrp="1"/>
              </p:cNvSpPr>
              <p:nvPr>
                <p:ph type="body" sz="quarter" idx="13"/>
              </p:nvPr>
            </p:nvSpPr>
            <p:spPr/>
            <p:txBody>
              <a:bodyPr/>
              <a:lstStyle/>
              <a:p>
                <a:r>
                  <a:rPr lang="de-DE"/>
                  <a:t>Einfluss der Güte Q:</a:t>
                </a:r>
              </a:p>
              <a:p>
                <a:pPr marL="285750" indent="-285750">
                  <a:buFont typeface="Arial" panose="020B0604020202020204" pitchFamily="34" charset="0"/>
                  <a:buChar char="•"/>
                </a:pPr>
                <a:r>
                  <a:rPr lang="de-DE"/>
                  <a:t>Pole bestimmen die Resonanzstärke und Bandbreite des Filters</a:t>
                </a:r>
              </a:p>
              <a:p>
                <a:pPr marL="285750" indent="-285750">
                  <a:buFont typeface="Arial" panose="020B0604020202020204" pitchFamily="34" charset="0"/>
                  <a:buChar char="•"/>
                </a:pPr>
                <a14:m>
                  <m:oMath xmlns:m="http://schemas.openxmlformats.org/officeDocument/2006/math">
                    <m:r>
                      <m:rPr>
                        <m:sty m:val="p"/>
                      </m:rPr>
                      <a:rPr lang="de-DE" b="0" i="0" smtClean="0">
                        <a:latin typeface="Cambria Math" panose="02040503050406030204" pitchFamily="18" charset="0"/>
                      </a:rPr>
                      <m:t>Δ</m:t>
                    </m:r>
                    <m:r>
                      <m:rPr>
                        <m:sty m:val="p"/>
                      </m:rPr>
                      <a:rPr lang="de-DE" b="0" i="1" smtClean="0">
                        <a:latin typeface="Cambria Math" panose="02040503050406030204" pitchFamily="18" charset="0"/>
                      </a:rPr>
                      <m:t>ω</m:t>
                    </m:r>
                  </m:oMath>
                </a14:m>
                <a:r>
                  <a:rPr lang="de-DE" b="0"/>
                  <a:t> hängt direkt vom Gütefaktor ab:</a:t>
                </a:r>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b="0"/>
              </a:p>
              <a:p>
                <a:pPr marL="285750" indent="-285750">
                  <a:buFont typeface="Arial" panose="020B0604020202020204" pitchFamily="34" charset="0"/>
                  <a:buChar char="•"/>
                </a:pPr>
                <a:endParaRPr lang="de-DE"/>
              </a:p>
              <a:p>
                <a:pPr marL="285750" indent="-285750">
                  <a:buFont typeface="Arial" panose="020B0604020202020204" pitchFamily="34" charset="0"/>
                  <a:buChar char="•"/>
                </a:pPr>
                <a:r>
                  <a:rPr lang="de-DE" b="0"/>
                  <a:t>Je größer Q desto schmaler ist die Durchlasskurve</a:t>
                </a:r>
              </a:p>
              <a:p>
                <a:pPr marL="466725" lvl="1" indent="-285750">
                  <a:buFont typeface="Arial" panose="020B0604020202020204" pitchFamily="34" charset="0"/>
                  <a:buChar char="•"/>
                </a:pPr>
                <a:r>
                  <a:rPr lang="de-DE"/>
                  <a:t>Bezug zur S-Ebene: Pole liegen nahe an der Imaginären Achse</a:t>
                </a:r>
                <a:endParaRPr lang="de-DE" b="0"/>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b="0"/>
              </a:p>
              <a:p>
                <a:r>
                  <a:rPr lang="de-DE"/>
                  <a:t>Einfluss der Verstärkung H_0:</a:t>
                </a:r>
              </a:p>
              <a:p>
                <a:pPr marL="285750" indent="-285750">
                  <a:buFont typeface="Arial" panose="020B0604020202020204" pitchFamily="34" charset="0"/>
                  <a:buChar char="•"/>
                </a:pPr>
                <a:r>
                  <a:rPr lang="de-DE"/>
                  <a:t>Skaliert die Amplitude des Frequenzgangs</a:t>
                </a:r>
              </a:p>
              <a:p>
                <a:pPr marL="285750" indent="-285750">
                  <a:buFont typeface="Arial" panose="020B0604020202020204" pitchFamily="34" charset="0"/>
                  <a:buChar char="•"/>
                </a:pPr>
                <a:r>
                  <a:rPr lang="de-DE" b="0"/>
                  <a:t>Beeinflusst die For</a:t>
                </a:r>
                <a:r>
                  <a:rPr lang="de-DE"/>
                  <a:t>m des Frequenzgangs nicht</a:t>
                </a:r>
                <a:endParaRPr lang="de-DE" b="0"/>
              </a:p>
              <a:p>
                <a:pPr marL="285750" indent="-285750">
                  <a:buFont typeface="Arial" panose="020B0604020202020204" pitchFamily="34" charset="0"/>
                  <a:buChar char="•"/>
                </a:pPr>
                <a:endParaRPr lang="de-DE" b="0"/>
              </a:p>
              <a:p>
                <a:pPr marL="285750" indent="-285750">
                  <a:buFont typeface="Arial" panose="020B0604020202020204" pitchFamily="34" charset="0"/>
                  <a:buChar char="•"/>
                </a:pPr>
                <a:endParaRPr lang="de-DE"/>
              </a:p>
              <a:p>
                <a:pPr marL="285750" indent="-285750">
                  <a:buFont typeface="Arial" panose="020B0604020202020204" pitchFamily="34" charset="0"/>
                  <a:buChar char="•"/>
                </a:pPr>
                <a:endParaRPr lang="de-DE" b="0"/>
              </a:p>
              <a:p>
                <a:endParaRPr lang="de-DE" b="0"/>
              </a:p>
              <a:p>
                <a:pPr marL="285750" indent="-285750">
                  <a:buFont typeface="Arial" panose="020B0604020202020204" pitchFamily="34" charset="0"/>
                  <a:buChar char="•"/>
                </a:pPr>
                <a:endParaRPr lang="de-DE" b="0"/>
              </a:p>
              <a:p>
                <a:pPr marL="285750" indent="-285750">
                  <a:buFont typeface="Arial" panose="020B0604020202020204" pitchFamily="34" charset="0"/>
                  <a:buChar char="•"/>
                </a:pPr>
                <a:endParaRPr lang="de-DE" b="0"/>
              </a:p>
              <a:p>
                <a:pPr marL="285750" indent="-285750">
                  <a:buFont typeface="Arial" panose="020B0604020202020204" pitchFamily="34" charset="0"/>
                  <a:buChar char="•"/>
                </a:pPr>
                <a:endParaRPr lang="de-DE"/>
              </a:p>
              <a:p>
                <a:endParaRPr lang="de-DE"/>
              </a:p>
            </p:txBody>
          </p:sp>
        </mc:Choice>
        <mc:Fallback xmlns="">
          <p:sp>
            <p:nvSpPr>
              <p:cNvPr id="6" name="Textplatzhalter 5">
                <a:extLst>
                  <a:ext uri="{FF2B5EF4-FFF2-40B4-BE49-F238E27FC236}">
                    <a16:creationId xmlns:a16="http://schemas.microsoft.com/office/drawing/2014/main" id="{DE4B30AD-ED57-CDA4-7EAD-F622F2FB548F}"/>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1520" t="-1401"/>
                </a:stretch>
              </a:blipFill>
            </p:spPr>
            <p:txBody>
              <a:bodyPr/>
              <a:lstStyle/>
              <a:p>
                <a:r>
                  <a:rPr lang="en-US">
                    <a:noFill/>
                  </a:rPr>
                  <a:t> </a:t>
                </a:r>
              </a:p>
            </p:txBody>
          </p:sp>
        </mc:Fallback>
      </mc:AlternateContent>
      <p:pic>
        <p:nvPicPr>
          <p:cNvPr id="11" name="Grafik 10">
            <a:extLst>
              <a:ext uri="{FF2B5EF4-FFF2-40B4-BE49-F238E27FC236}">
                <a16:creationId xmlns:a16="http://schemas.microsoft.com/office/drawing/2014/main" id="{D47C923F-6982-CD9E-B689-84F5D84EEF5E}"/>
              </a:ext>
            </a:extLst>
          </p:cNvPr>
          <p:cNvPicPr>
            <a:picLocks noChangeAspect="1"/>
          </p:cNvPicPr>
          <p:nvPr/>
        </p:nvPicPr>
        <p:blipFill>
          <a:blip r:embed="rId3"/>
          <a:stretch>
            <a:fillRect/>
          </a:stretch>
        </p:blipFill>
        <p:spPr>
          <a:xfrm>
            <a:off x="3989669" y="2204864"/>
            <a:ext cx="1162212" cy="562053"/>
          </a:xfrm>
          <a:prstGeom prst="rect">
            <a:avLst/>
          </a:prstGeom>
        </p:spPr>
      </p:pic>
    </p:spTree>
    <p:extLst>
      <p:ext uri="{BB962C8B-B14F-4D97-AF65-F5344CB8AC3E}">
        <p14:creationId xmlns:p14="http://schemas.microsoft.com/office/powerpoint/2010/main" val="31181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59188-CB23-F606-14F4-3CE002FC32AB}"/>
            </a:ext>
          </a:extLst>
        </p:cNvPr>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3EFDB51-D663-560E-5E4F-98EDF71AF85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4" name="Objekt 3" hidden="1">
                        <a:extLst>
                          <a:ext uri="{FF2B5EF4-FFF2-40B4-BE49-F238E27FC236}">
                            <a16:creationId xmlns:a16="http://schemas.microsoft.com/office/drawing/2014/main" id="{D3EFDB51-D663-560E-5E4F-98EDF71AF859}"/>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89FB15E-AA4D-B71A-3676-67F95EB4D65A}"/>
              </a:ext>
            </a:extLst>
          </p:cNvPr>
          <p:cNvSpPr>
            <a:spLocks noGrp="1"/>
          </p:cNvSpPr>
          <p:nvPr>
            <p:ph type="title"/>
          </p:nvPr>
        </p:nvSpPr>
        <p:spPr/>
        <p:txBody>
          <a:bodyPr/>
          <a:lstStyle/>
          <a:p>
            <a:r>
              <a:rPr lang="de-DE"/>
              <a:t>2. Analoge versus Digitale Filter</a:t>
            </a:r>
          </a:p>
        </p:txBody>
      </p:sp>
      <p:sp>
        <p:nvSpPr>
          <p:cNvPr id="3" name="Textplatzhalter 2">
            <a:extLst>
              <a:ext uri="{FF2B5EF4-FFF2-40B4-BE49-F238E27FC236}">
                <a16:creationId xmlns:a16="http://schemas.microsoft.com/office/drawing/2014/main" id="{ACF773C4-8A48-143C-F161-C0FEF1CE3883}"/>
              </a:ext>
            </a:extLst>
          </p:cNvPr>
          <p:cNvSpPr>
            <a:spLocks noGrp="1"/>
          </p:cNvSpPr>
          <p:nvPr>
            <p:ph type="body" idx="1"/>
          </p:nvPr>
        </p:nvSpPr>
        <p:spPr/>
        <p:txBody>
          <a:bodyPr/>
          <a:lstStyle/>
          <a:p>
            <a:r>
              <a:rPr lang="de-DE"/>
              <a:t>Zwischentitel/Untertitel</a:t>
            </a:r>
          </a:p>
        </p:txBody>
      </p:sp>
    </p:spTree>
    <p:extLst>
      <p:ext uri="{BB962C8B-B14F-4D97-AF65-F5344CB8AC3E}">
        <p14:creationId xmlns:p14="http://schemas.microsoft.com/office/powerpoint/2010/main" val="3776773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A2168-81C5-49A0-83B7-BBB18C5819AE}"/>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C7F9E77E-8AE7-655B-747E-BEBA1117A5A2}"/>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DE63A0B1-5E96-459F-303D-D9F78626E137}"/>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73F21118-5CF8-930D-EF4F-326BCDF3ADC2}"/>
              </a:ext>
            </a:extLst>
          </p:cNvPr>
          <p:cNvSpPr>
            <a:spLocks noGrp="1"/>
          </p:cNvSpPr>
          <p:nvPr>
            <p:ph type="sldNum" sz="quarter" idx="12"/>
          </p:nvPr>
        </p:nvSpPr>
        <p:spPr/>
        <p:txBody>
          <a:bodyPr/>
          <a:lstStyle/>
          <a:p>
            <a:fld id="{58444F55-0981-4E9E-8F6B-2F7546EE58D7}" type="slidenum">
              <a:rPr lang="de-DE" smtClean="0"/>
              <a:pPr/>
              <a:t>28</a:t>
            </a:fld>
            <a:endParaRPr lang="de-DE"/>
          </a:p>
        </p:txBody>
      </p:sp>
      <p:sp>
        <p:nvSpPr>
          <p:cNvPr id="5" name="Titel 4">
            <a:extLst>
              <a:ext uri="{FF2B5EF4-FFF2-40B4-BE49-F238E27FC236}">
                <a16:creationId xmlns:a16="http://schemas.microsoft.com/office/drawing/2014/main" id="{9E22F390-E6A8-C4DB-FC77-9BD68C141BAA}"/>
              </a:ext>
            </a:extLst>
          </p:cNvPr>
          <p:cNvSpPr>
            <a:spLocks noGrp="1"/>
          </p:cNvSpPr>
          <p:nvPr>
            <p:ph type="title"/>
          </p:nvPr>
        </p:nvSpPr>
        <p:spPr/>
        <p:txBody>
          <a:bodyPr/>
          <a:lstStyle/>
          <a:p>
            <a:pPr fontAlgn="ctr"/>
            <a:r>
              <a:rPr lang="de-DE"/>
              <a:t>Analoge </a:t>
            </a:r>
            <a:r>
              <a:rPr lang="de-DE" err="1"/>
              <a:t>vs</a:t>
            </a:r>
            <a:r>
              <a:rPr lang="de-DE"/>
              <a:t> digitale </a:t>
            </a:r>
            <a:r>
              <a:rPr lang="de-DE" err="1"/>
              <a:t>filter</a:t>
            </a:r>
            <a:br>
              <a:rPr lang="de-DE"/>
            </a:br>
            <a:endParaRPr lang="de-DE"/>
          </a:p>
        </p:txBody>
      </p:sp>
      <p:sp>
        <p:nvSpPr>
          <p:cNvPr id="6" name="Textplatzhalter 5">
            <a:extLst>
              <a:ext uri="{FF2B5EF4-FFF2-40B4-BE49-F238E27FC236}">
                <a16:creationId xmlns:a16="http://schemas.microsoft.com/office/drawing/2014/main" id="{6E5B9788-AA30-C5C8-A2E9-A1170D122592}"/>
              </a:ext>
            </a:extLst>
          </p:cNvPr>
          <p:cNvSpPr>
            <a:spLocks noGrp="1"/>
          </p:cNvSpPr>
          <p:nvPr>
            <p:ph type="body" sz="quarter" idx="13"/>
          </p:nvPr>
        </p:nvSpPr>
        <p:spPr/>
        <p:txBody>
          <a:bodyPr/>
          <a:lstStyle/>
          <a:p>
            <a:endParaRPr lang="de-DE"/>
          </a:p>
        </p:txBody>
      </p:sp>
      <p:pic>
        <p:nvPicPr>
          <p:cNvPr id="8" name="Grafik 7">
            <a:extLst>
              <a:ext uri="{FF2B5EF4-FFF2-40B4-BE49-F238E27FC236}">
                <a16:creationId xmlns:a16="http://schemas.microsoft.com/office/drawing/2014/main" id="{345A2AA7-D136-E7AE-7667-3935169AB0FF}"/>
              </a:ext>
            </a:extLst>
          </p:cNvPr>
          <p:cNvPicPr>
            <a:picLocks noChangeAspect="1"/>
          </p:cNvPicPr>
          <p:nvPr/>
        </p:nvPicPr>
        <p:blipFill>
          <a:blip r:embed="rId2"/>
          <a:stretch>
            <a:fillRect/>
          </a:stretch>
        </p:blipFill>
        <p:spPr>
          <a:xfrm>
            <a:off x="827584" y="1700808"/>
            <a:ext cx="4894853" cy="2790999"/>
          </a:xfrm>
          <a:prstGeom prst="rect">
            <a:avLst/>
          </a:prstGeom>
        </p:spPr>
      </p:pic>
    </p:spTree>
    <p:extLst>
      <p:ext uri="{BB962C8B-B14F-4D97-AF65-F5344CB8AC3E}">
        <p14:creationId xmlns:p14="http://schemas.microsoft.com/office/powerpoint/2010/main" val="1567288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A768C-96E6-406D-7CF2-142F4924A8A3}"/>
            </a:ext>
          </a:extLst>
        </p:cNvPr>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7F3CDEB0-7521-6241-E9DD-773851B2884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4" name="Objekt 3" hidden="1">
                        <a:extLst>
                          <a:ext uri="{FF2B5EF4-FFF2-40B4-BE49-F238E27FC236}">
                            <a16:creationId xmlns:a16="http://schemas.microsoft.com/office/drawing/2014/main" id="{7F3CDEB0-7521-6241-E9DD-773851B2884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C25060CB-3183-2249-02DC-FDC477650493}"/>
              </a:ext>
            </a:extLst>
          </p:cNvPr>
          <p:cNvSpPr>
            <a:spLocks noGrp="1"/>
          </p:cNvSpPr>
          <p:nvPr>
            <p:ph type="title"/>
          </p:nvPr>
        </p:nvSpPr>
        <p:spPr/>
        <p:txBody>
          <a:bodyPr/>
          <a:lstStyle/>
          <a:p>
            <a:r>
              <a:rPr lang="de-DE"/>
              <a:t>2. Auswertung der Messergebnisse</a:t>
            </a:r>
          </a:p>
        </p:txBody>
      </p:sp>
      <p:sp>
        <p:nvSpPr>
          <p:cNvPr id="3" name="Textplatzhalter 2">
            <a:extLst>
              <a:ext uri="{FF2B5EF4-FFF2-40B4-BE49-F238E27FC236}">
                <a16:creationId xmlns:a16="http://schemas.microsoft.com/office/drawing/2014/main" id="{2FD50A46-3439-80E7-FD6B-AE3F5FCC2BAB}"/>
              </a:ext>
            </a:extLst>
          </p:cNvPr>
          <p:cNvSpPr>
            <a:spLocks noGrp="1"/>
          </p:cNvSpPr>
          <p:nvPr>
            <p:ph type="body" idx="1"/>
          </p:nvPr>
        </p:nvSpPr>
        <p:spPr/>
        <p:txBody>
          <a:bodyPr/>
          <a:lstStyle/>
          <a:p>
            <a:r>
              <a:rPr lang="de-DE"/>
              <a:t>Zwischentitel/Untertitel</a:t>
            </a:r>
          </a:p>
        </p:txBody>
      </p:sp>
    </p:spTree>
    <p:extLst>
      <p:ext uri="{BB962C8B-B14F-4D97-AF65-F5344CB8AC3E}">
        <p14:creationId xmlns:p14="http://schemas.microsoft.com/office/powerpoint/2010/main" val="2049307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sz="quarter" idx="10"/>
          </p:nvPr>
        </p:nvSpPr>
        <p:spPr>
          <a:xfrm>
            <a:off x="358775" y="1376362"/>
            <a:ext cx="8424000" cy="5336974"/>
          </a:xfrm>
        </p:spPr>
        <p:txBody>
          <a:bodyPr/>
          <a:lstStyle/>
          <a:p>
            <a:pPr marL="359410" indent="-359410" fontAlgn="ctr"/>
            <a:r>
              <a:rPr lang="de-DE" sz="1200"/>
              <a:t>Motivation</a:t>
            </a:r>
            <a:endParaRPr lang="de-DE" sz="1200">
              <a:ea typeface="Calibri"/>
              <a:cs typeface="Calibri"/>
            </a:endParaRPr>
          </a:p>
          <a:p>
            <a:pPr marL="359410" indent="-359410" fontAlgn="ctr"/>
            <a:endParaRPr lang="de-DE" sz="1200">
              <a:ea typeface="Calibri"/>
              <a:cs typeface="Calibri"/>
            </a:endParaRPr>
          </a:p>
          <a:p>
            <a:pPr marL="359410" indent="-359410" fontAlgn="ctr"/>
            <a:r>
              <a:rPr lang="de-DE" sz="1200"/>
              <a:t>Funktion von Operationsverstärkern</a:t>
            </a:r>
            <a:endParaRPr lang="de-DE" sz="1200">
              <a:ea typeface="Calibri"/>
              <a:cs typeface="Calibri"/>
            </a:endParaRPr>
          </a:p>
          <a:p>
            <a:pPr marL="359410" indent="-359410" fontAlgn="ctr"/>
            <a:endParaRPr lang="de-DE" sz="1200">
              <a:ea typeface="Calibri"/>
              <a:cs typeface="Calibri"/>
            </a:endParaRPr>
          </a:p>
          <a:p>
            <a:pPr marL="359410" indent="-359410" fontAlgn="ctr"/>
            <a:r>
              <a:rPr lang="de-DE" sz="1200"/>
              <a:t>Erläuterung der Funktion des </a:t>
            </a:r>
            <a:r>
              <a:rPr lang="de-DE" sz="1200" err="1"/>
              <a:t>Biquads</a:t>
            </a:r>
            <a:r>
              <a:rPr lang="de-DE" sz="1200"/>
              <a:t> (Schaltung und Signalfluss im Filter)</a:t>
            </a:r>
            <a:endParaRPr lang="de-DE" sz="1200">
              <a:ea typeface="Calibri"/>
              <a:cs typeface="Calibri"/>
            </a:endParaRPr>
          </a:p>
          <a:p>
            <a:pPr marL="359410" indent="-359410" fontAlgn="ctr"/>
            <a:r>
              <a:rPr lang="de-DE" sz="1200"/>
              <a:t>Herleitung der OP </a:t>
            </a:r>
            <a:r>
              <a:rPr lang="de-DE" sz="1200" err="1"/>
              <a:t>formeln</a:t>
            </a:r>
            <a:endParaRPr lang="de-DE" sz="1200">
              <a:ea typeface="Calibri"/>
              <a:cs typeface="Calibri"/>
            </a:endParaRPr>
          </a:p>
          <a:p>
            <a:pPr marL="359410" indent="-359410" fontAlgn="ctr"/>
            <a:r>
              <a:rPr lang="de-DE" sz="1200"/>
              <a:t>Blockschaltbild aus den Formeln</a:t>
            </a:r>
            <a:endParaRPr lang="de-DE" sz="1200">
              <a:ea typeface="Calibri"/>
              <a:cs typeface="Calibri"/>
            </a:endParaRPr>
          </a:p>
          <a:p>
            <a:pPr marL="359410" indent="-359410" fontAlgn="ctr"/>
            <a:r>
              <a:rPr lang="de-DE" sz="1200"/>
              <a:t>Systemtheorie (Übertragungsfunktion v2/vi herleiten)</a:t>
            </a:r>
            <a:endParaRPr lang="de-DE" sz="1200">
              <a:ea typeface="Calibri"/>
              <a:cs typeface="Calibri"/>
            </a:endParaRPr>
          </a:p>
          <a:p>
            <a:pPr marL="359410" indent="-359410" fontAlgn="ctr"/>
            <a:r>
              <a:rPr lang="de-DE" sz="1200"/>
              <a:t>Vergleich mit der mathematischen Herleitung aller Übertragungsfunktionen</a:t>
            </a:r>
            <a:endParaRPr lang="de-DE" sz="1200">
              <a:ea typeface="Calibri"/>
              <a:cs typeface="Calibri"/>
            </a:endParaRPr>
          </a:p>
          <a:p>
            <a:pPr marL="359410" indent="-359410" fontAlgn="ctr"/>
            <a:r>
              <a:rPr lang="de-DE" sz="1200"/>
              <a:t>Beweis: Formel aus </a:t>
            </a:r>
            <a:r>
              <a:rPr lang="de-DE" sz="1200" err="1"/>
              <a:t>aufgabenheft</a:t>
            </a:r>
            <a:r>
              <a:rPr lang="de-DE" sz="1200"/>
              <a:t> ist nicht korrekt</a:t>
            </a:r>
            <a:endParaRPr lang="de-DE" sz="1200">
              <a:ea typeface="Calibri"/>
              <a:cs typeface="Calibri"/>
            </a:endParaRPr>
          </a:p>
          <a:p>
            <a:pPr marL="359410" indent="-359410" fontAlgn="ctr"/>
            <a:r>
              <a:rPr lang="de-DE" sz="1200"/>
              <a:t>Pol- und Nullstellenanalyse</a:t>
            </a:r>
            <a:endParaRPr lang="de-DE" sz="1200">
              <a:ea typeface="Calibri"/>
              <a:cs typeface="Calibri"/>
            </a:endParaRPr>
          </a:p>
          <a:p>
            <a:pPr marL="359410" indent="-359410" fontAlgn="ctr"/>
            <a:r>
              <a:rPr lang="de-DE" sz="1200"/>
              <a:t>Einfluss von Parametern auf Frequenzverhalten</a:t>
            </a:r>
            <a:endParaRPr lang="de-DE" sz="1200">
              <a:ea typeface="Calibri"/>
              <a:cs typeface="Calibri"/>
            </a:endParaRPr>
          </a:p>
          <a:p>
            <a:pPr marL="359410" indent="-359410" fontAlgn="ctr"/>
            <a:endParaRPr lang="de-DE" sz="1200">
              <a:ea typeface="Calibri"/>
              <a:cs typeface="Calibri"/>
            </a:endParaRPr>
          </a:p>
          <a:p>
            <a:pPr marL="359410" indent="-359410" fontAlgn="ctr"/>
            <a:r>
              <a:rPr lang="de-DE" sz="1200"/>
              <a:t>Analoge </a:t>
            </a:r>
            <a:r>
              <a:rPr lang="de-DE" sz="1200" err="1"/>
              <a:t>vs</a:t>
            </a:r>
            <a:r>
              <a:rPr lang="de-DE" sz="1200"/>
              <a:t> digitale </a:t>
            </a:r>
            <a:r>
              <a:rPr lang="de-DE" sz="1200" err="1"/>
              <a:t>filter</a:t>
            </a:r>
            <a:endParaRPr lang="de-DE" sz="1200">
              <a:ea typeface="Calibri"/>
              <a:cs typeface="Calibri"/>
            </a:endParaRPr>
          </a:p>
          <a:p>
            <a:pPr marL="359410" indent="-359410" fontAlgn="ctr"/>
            <a:endParaRPr lang="de-DE" sz="1200">
              <a:ea typeface="Calibri"/>
              <a:cs typeface="Calibri"/>
            </a:endParaRPr>
          </a:p>
          <a:p>
            <a:pPr marL="359410" indent="-359410" fontAlgn="ctr"/>
            <a:r>
              <a:rPr lang="de-DE" sz="1200"/>
              <a:t>Auswertung der Ergebnisse (Vergleich von </a:t>
            </a:r>
            <a:r>
              <a:rPr lang="de-DE" sz="1200" err="1"/>
              <a:t>sim</a:t>
            </a:r>
            <a:r>
              <a:rPr lang="de-DE" sz="1200"/>
              <a:t>, </a:t>
            </a:r>
            <a:r>
              <a:rPr lang="de-DE" sz="1200" err="1"/>
              <a:t>redpitaya</a:t>
            </a:r>
            <a:r>
              <a:rPr lang="de-DE" sz="1200"/>
              <a:t>, </a:t>
            </a:r>
            <a:r>
              <a:rPr lang="de-DE" sz="1200" err="1"/>
              <a:t>messwerten</a:t>
            </a:r>
            <a:r>
              <a:rPr lang="de-DE" sz="1200"/>
              <a:t> von </a:t>
            </a:r>
            <a:r>
              <a:rPr lang="de-DE" sz="1200" err="1"/>
              <a:t>bord</a:t>
            </a:r>
            <a:r>
              <a:rPr lang="de-DE" sz="1200"/>
              <a:t> und </a:t>
            </a:r>
            <a:r>
              <a:rPr lang="de-DE" sz="1200" err="1"/>
              <a:t>Pcb</a:t>
            </a:r>
            <a:r>
              <a:rPr lang="de-DE" sz="1200"/>
              <a:t>)</a:t>
            </a:r>
            <a:endParaRPr lang="de-DE" sz="1200">
              <a:ea typeface="Calibri"/>
              <a:cs typeface="Calibri"/>
            </a:endParaRPr>
          </a:p>
          <a:p>
            <a:pPr marL="359410" indent="-359410" fontAlgn="ctr"/>
            <a:r>
              <a:rPr lang="de-DE" sz="1200" err="1"/>
              <a:t>Vgl</a:t>
            </a:r>
            <a:r>
              <a:rPr lang="de-DE" sz="1200"/>
              <a:t> von </a:t>
            </a:r>
            <a:r>
              <a:rPr lang="de-DE" sz="1200" err="1"/>
              <a:t>sim</a:t>
            </a:r>
            <a:r>
              <a:rPr lang="de-DE" sz="1200"/>
              <a:t> und </a:t>
            </a:r>
            <a:r>
              <a:rPr lang="de-DE" sz="1200" err="1"/>
              <a:t>endergebnissen</a:t>
            </a:r>
            <a:r>
              <a:rPr lang="de-DE" sz="1200"/>
              <a:t>)</a:t>
            </a:r>
            <a:endParaRPr lang="de-DE" sz="1200">
              <a:ea typeface="Calibri"/>
              <a:cs typeface="Calibri"/>
            </a:endParaRPr>
          </a:p>
          <a:p>
            <a:pPr marL="359410" indent="-359410" fontAlgn="ctr"/>
            <a:r>
              <a:rPr lang="de-DE" sz="1200" err="1"/>
              <a:t>Vgl</a:t>
            </a:r>
            <a:r>
              <a:rPr lang="de-DE" sz="1200"/>
              <a:t> von </a:t>
            </a:r>
            <a:r>
              <a:rPr lang="de-DE" sz="1200" err="1"/>
              <a:t>redpytaya</a:t>
            </a:r>
            <a:r>
              <a:rPr lang="de-DE" sz="1200"/>
              <a:t> und </a:t>
            </a:r>
            <a:r>
              <a:rPr lang="de-DE" sz="1200" err="1"/>
              <a:t>python</a:t>
            </a:r>
            <a:r>
              <a:rPr lang="de-DE" sz="1200"/>
              <a:t> </a:t>
            </a:r>
            <a:r>
              <a:rPr lang="de-DE" sz="1200" err="1"/>
              <a:t>ergebnissen</a:t>
            </a:r>
            <a:r>
              <a:rPr lang="de-DE" sz="1200"/>
              <a:t> (</a:t>
            </a:r>
            <a:r>
              <a:rPr lang="de-DE" sz="1200" err="1"/>
              <a:t>erläuterung</a:t>
            </a:r>
            <a:r>
              <a:rPr lang="de-DE" sz="1200"/>
              <a:t> </a:t>
            </a:r>
            <a:r>
              <a:rPr lang="de-DE" sz="1200" err="1"/>
              <a:t>wa</a:t>
            </a:r>
            <a:r>
              <a:rPr lang="de-DE" sz="1200"/>
              <a:t> geändert wurde und zeigen der </a:t>
            </a:r>
            <a:r>
              <a:rPr lang="de-DE" sz="1200" err="1"/>
              <a:t>endresultate</a:t>
            </a:r>
            <a:r>
              <a:rPr lang="de-DE" sz="1200"/>
              <a:t>)</a:t>
            </a:r>
            <a:endParaRPr lang="de-DE" sz="1200">
              <a:ea typeface="Calibri"/>
              <a:cs typeface="Calibri"/>
            </a:endParaRPr>
          </a:p>
          <a:p>
            <a:pPr marL="359410" indent="-359410" fontAlgn="ctr"/>
            <a:r>
              <a:rPr lang="de-DE" sz="1200"/>
              <a:t>Verweis auf die Parameter der </a:t>
            </a:r>
            <a:r>
              <a:rPr lang="de-DE" sz="1200" err="1"/>
              <a:t>theorie</a:t>
            </a:r>
            <a:r>
              <a:rPr lang="de-DE" sz="1200"/>
              <a:t> (macht die </a:t>
            </a:r>
            <a:r>
              <a:rPr lang="de-DE" sz="1200" err="1"/>
              <a:t>güte</a:t>
            </a:r>
            <a:r>
              <a:rPr lang="de-DE" sz="1200"/>
              <a:t>/ </a:t>
            </a:r>
            <a:r>
              <a:rPr lang="de-DE" sz="1200" err="1"/>
              <a:t>verstärkung</a:t>
            </a:r>
            <a:r>
              <a:rPr lang="de-DE" sz="1200"/>
              <a:t> was sie soll?)</a:t>
            </a:r>
            <a:endParaRPr lang="de-DE" sz="1200">
              <a:ea typeface="Calibri"/>
              <a:cs typeface="Calibri"/>
            </a:endParaRPr>
          </a:p>
          <a:p>
            <a:pPr marL="359410" indent="-359410" fontAlgn="ctr"/>
            <a:r>
              <a:rPr lang="de-DE" sz="1200"/>
              <a:t>Abweichungen aller </a:t>
            </a:r>
            <a:r>
              <a:rPr lang="de-DE" sz="1200" err="1"/>
              <a:t>filter</a:t>
            </a:r>
            <a:r>
              <a:rPr lang="de-DE" sz="1200"/>
              <a:t> notieren</a:t>
            </a:r>
            <a:endParaRPr lang="de-DE" sz="1200">
              <a:ea typeface="Calibri"/>
              <a:cs typeface="Calibri"/>
            </a:endParaRPr>
          </a:p>
          <a:p>
            <a:pPr marL="359410" indent="-359410" fontAlgn="ctr"/>
            <a:endParaRPr lang="de-DE" sz="1200">
              <a:ea typeface="Calibri"/>
              <a:cs typeface="Calibri"/>
            </a:endParaRPr>
          </a:p>
          <a:p>
            <a:pPr marL="359410" indent="-359410" fontAlgn="ctr"/>
            <a:r>
              <a:rPr lang="de-DE" sz="1200"/>
              <a:t>Vorstellung des </a:t>
            </a:r>
            <a:r>
              <a:rPr lang="de-DE" sz="1200" err="1"/>
              <a:t>testbords</a:t>
            </a:r>
            <a:r>
              <a:rPr lang="de-DE" sz="1200"/>
              <a:t> ALSK PRO Board</a:t>
            </a:r>
            <a:endParaRPr lang="de-DE" sz="1200">
              <a:ea typeface="Calibri"/>
              <a:cs typeface="Calibri"/>
            </a:endParaRPr>
          </a:p>
          <a:p>
            <a:pPr marL="359410" indent="-359410" fontAlgn="ctr"/>
            <a:r>
              <a:rPr lang="de-DE" sz="1200"/>
              <a:t>Umsetzung als PCB (Zeigen des Schaltplan, alle Layer des PCB) (</a:t>
            </a:r>
            <a:r>
              <a:rPr lang="de-DE" sz="1200" err="1"/>
              <a:t>gedanken</a:t>
            </a:r>
            <a:r>
              <a:rPr lang="de-DE" sz="1200"/>
              <a:t> hinter </a:t>
            </a:r>
            <a:r>
              <a:rPr lang="de-DE" sz="1200" err="1"/>
              <a:t>jumpern</a:t>
            </a:r>
            <a:r>
              <a:rPr lang="de-DE" sz="1200"/>
              <a:t> erläutern) (welche </a:t>
            </a:r>
            <a:r>
              <a:rPr lang="de-DE" sz="1200" err="1"/>
              <a:t>tools</a:t>
            </a:r>
            <a:r>
              <a:rPr lang="de-DE" sz="1200"/>
              <a:t> wurden verwendet)</a:t>
            </a:r>
            <a:endParaRPr lang="de-DE" sz="1200">
              <a:ea typeface="Calibri"/>
              <a:cs typeface="Calibri"/>
            </a:endParaRPr>
          </a:p>
          <a:p>
            <a:pPr marL="359410" indent="-359410"/>
            <a:r>
              <a:rPr lang="de-DE" sz="1200">
                <a:ea typeface="Calibri"/>
                <a:cs typeface="Calibri"/>
              </a:rPr>
              <a:t>Funktionsweise Operationsverstärker (Aufbau, </a:t>
            </a:r>
            <a:r>
              <a:rPr lang="de-DE" sz="1200" err="1">
                <a:ea typeface="Calibri"/>
                <a:cs typeface="Calibri"/>
              </a:rPr>
              <a:t>beschaltung</a:t>
            </a:r>
            <a:r>
              <a:rPr lang="de-DE" sz="1200">
                <a:ea typeface="Calibri"/>
                <a:cs typeface="Calibri"/>
              </a:rPr>
              <a:t>?)</a:t>
            </a:r>
          </a:p>
          <a:p>
            <a:pPr marL="359410" indent="-359410" fontAlgn="ctr"/>
            <a:endParaRPr lang="de-DE" sz="1200">
              <a:ea typeface="Calibri"/>
              <a:cs typeface="Calibri"/>
            </a:endParaRPr>
          </a:p>
          <a:p>
            <a:pPr marL="359410" indent="-359410" fontAlgn="ctr"/>
            <a:endParaRPr lang="de-DE" sz="1200">
              <a:ea typeface="Calibri"/>
              <a:cs typeface="Calibri"/>
            </a:endParaRPr>
          </a:p>
          <a:p>
            <a:pPr marL="359410" indent="-359410" fontAlgn="ctr"/>
            <a:endParaRPr lang="de-DE" sz="1200">
              <a:ea typeface="Calibri"/>
              <a:cs typeface="Calibri"/>
            </a:endParaRPr>
          </a:p>
          <a:p>
            <a:pPr marL="359410" indent="-359410" fontAlgn="ctr"/>
            <a:endParaRPr lang="de-DE" sz="1200">
              <a:ea typeface="Calibri"/>
              <a:cs typeface="Calibri"/>
            </a:endParaRPr>
          </a:p>
          <a:p>
            <a:pPr marL="0" indent="0">
              <a:buNone/>
            </a:pPr>
            <a:endParaRPr lang="de-DE" sz="1200">
              <a:ea typeface="Calibri"/>
              <a:cs typeface="Calibri"/>
            </a:endParaRPr>
          </a:p>
        </p:txBody>
      </p:sp>
    </p:spTree>
    <p:extLst>
      <p:ext uri="{BB962C8B-B14F-4D97-AF65-F5344CB8AC3E}">
        <p14:creationId xmlns:p14="http://schemas.microsoft.com/office/powerpoint/2010/main" val="2362759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9AFED-AA25-A6BD-E9F8-B850AC9C20B0}"/>
            </a:ext>
          </a:extLst>
        </p:cNvPr>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F7B253B-87B6-5040-389F-2FF94D0C1D3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4" name="Objekt 3" hidden="1">
                        <a:extLst>
                          <a:ext uri="{FF2B5EF4-FFF2-40B4-BE49-F238E27FC236}">
                            <a16:creationId xmlns:a16="http://schemas.microsoft.com/office/drawing/2014/main" id="{2F7B253B-87B6-5040-389F-2FF94D0C1D39}"/>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7DCCBB92-D870-92D8-F255-A7285074D850}"/>
              </a:ext>
            </a:extLst>
          </p:cNvPr>
          <p:cNvSpPr>
            <a:spLocks noGrp="1"/>
          </p:cNvSpPr>
          <p:nvPr>
            <p:ph type="title"/>
          </p:nvPr>
        </p:nvSpPr>
        <p:spPr/>
        <p:txBody>
          <a:bodyPr/>
          <a:lstStyle/>
          <a:p>
            <a:r>
              <a:rPr lang="de-DE"/>
              <a:t>Auswertung der Messergebnisse</a:t>
            </a:r>
          </a:p>
        </p:txBody>
      </p:sp>
      <p:sp>
        <p:nvSpPr>
          <p:cNvPr id="3" name="Textplatzhalter 2">
            <a:extLst>
              <a:ext uri="{FF2B5EF4-FFF2-40B4-BE49-F238E27FC236}">
                <a16:creationId xmlns:a16="http://schemas.microsoft.com/office/drawing/2014/main" id="{E5A11CFB-F0EA-1D72-4D27-6A276201E3FF}"/>
              </a:ext>
            </a:extLst>
          </p:cNvPr>
          <p:cNvSpPr>
            <a:spLocks noGrp="1"/>
          </p:cNvSpPr>
          <p:nvPr>
            <p:ph type="body" sz="quarter" idx="4294967295"/>
          </p:nvPr>
        </p:nvSpPr>
        <p:spPr>
          <a:xfrm>
            <a:off x="358775" y="1376896"/>
            <a:ext cx="4105275" cy="4788954"/>
          </a:xfrm>
        </p:spPr>
        <p:txBody>
          <a:bodyPr/>
          <a:lstStyle/>
          <a:p>
            <a:pPr marL="285750" indent="-285750">
              <a:buChar char="•"/>
            </a:pPr>
            <a:r>
              <a:rPr lang="de-DE">
                <a:ea typeface="Calibri"/>
                <a:cs typeface="Calibri"/>
              </a:rPr>
              <a:t>Alle Messungen werden mit den </a:t>
            </a:r>
            <a:r>
              <a:rPr lang="de-DE" err="1">
                <a:ea typeface="Calibri"/>
                <a:cs typeface="Calibri"/>
              </a:rPr>
              <a:t>RedPitaya</a:t>
            </a:r>
            <a:r>
              <a:rPr lang="de-DE">
                <a:ea typeface="Calibri"/>
                <a:cs typeface="Calibri"/>
              </a:rPr>
              <a:t> </a:t>
            </a:r>
            <a:r>
              <a:rPr lang="de-DE" err="1">
                <a:ea typeface="Calibri"/>
                <a:cs typeface="Calibri"/>
              </a:rPr>
              <a:t>Stemlab</a:t>
            </a:r>
            <a:r>
              <a:rPr lang="de-DE">
                <a:ea typeface="Calibri"/>
                <a:cs typeface="Calibri"/>
              </a:rPr>
              <a:t> XX aufgenommen</a:t>
            </a:r>
          </a:p>
          <a:p>
            <a:pPr marL="285750" indent="-285750">
              <a:buChar char="•"/>
            </a:pPr>
            <a:r>
              <a:rPr lang="de-DE">
                <a:ea typeface="Calibri"/>
                <a:cs typeface="Calibri"/>
              </a:rPr>
              <a:t>Die Messdaten werden über zwei verschiedene Arten aufgenommen</a:t>
            </a:r>
          </a:p>
          <a:p>
            <a:pPr marL="466725" lvl="1">
              <a:buFont typeface="Courier New" panose="020B0604020202020204" pitchFamily="34" charset="0"/>
              <a:buChar char="o"/>
            </a:pPr>
            <a:r>
              <a:rPr lang="de-DE">
                <a:ea typeface="Calibri"/>
                <a:cs typeface="Calibri"/>
              </a:rPr>
              <a:t>Via SCPI mit Python</a:t>
            </a:r>
          </a:p>
          <a:p>
            <a:pPr marL="466725" lvl="1">
              <a:buFont typeface="Courier New" panose="020B0604020202020204" pitchFamily="34" charset="0"/>
              <a:buChar char="o"/>
            </a:pPr>
            <a:r>
              <a:rPr lang="de-DE">
                <a:ea typeface="Calibri"/>
                <a:cs typeface="Calibri"/>
              </a:rPr>
              <a:t>Via Webbrowser</a:t>
            </a:r>
          </a:p>
        </p:txBody>
      </p:sp>
      <p:pic>
        <p:nvPicPr>
          <p:cNvPr id="8" name="Bildplatzhalter 7">
            <a:extLst>
              <a:ext uri="{FF2B5EF4-FFF2-40B4-BE49-F238E27FC236}">
                <a16:creationId xmlns:a16="http://schemas.microsoft.com/office/drawing/2014/main" id="{5571D9EC-037B-5AA6-2726-0B803DD74429}"/>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6577" b="6577"/>
          <a:stretch>
            <a:fillRect/>
          </a:stretch>
        </p:blipFill>
        <p:spPr/>
      </p:pic>
      <p:sp>
        <p:nvSpPr>
          <p:cNvPr id="5" name="Datumsplatzhalter 4">
            <a:extLst>
              <a:ext uri="{FF2B5EF4-FFF2-40B4-BE49-F238E27FC236}">
                <a16:creationId xmlns:a16="http://schemas.microsoft.com/office/drawing/2014/main" id="{A843DA54-932F-3280-73EA-91EEAE52F4E1}"/>
              </a:ext>
            </a:extLst>
          </p:cNvPr>
          <p:cNvSpPr>
            <a:spLocks noGrp="1"/>
          </p:cNvSpPr>
          <p:nvPr>
            <p:ph type="dt" sz="half" idx="10"/>
          </p:nvPr>
        </p:nvSpPr>
        <p:spPr/>
        <p:txBody>
          <a:bodyPr/>
          <a:lstStyle/>
          <a:p>
            <a:fld id="{FED38828-F927-4163-BC3A-3FEDBA287FAF}" type="datetime1">
              <a:rPr lang="de-DE" smtClean="0"/>
              <a:t>27.06.2025</a:t>
            </a:fld>
            <a:endParaRPr lang="de-DE"/>
          </a:p>
        </p:txBody>
      </p:sp>
      <p:sp>
        <p:nvSpPr>
          <p:cNvPr id="6" name="Fußzeilenplatzhalter 5">
            <a:extLst>
              <a:ext uri="{FF2B5EF4-FFF2-40B4-BE49-F238E27FC236}">
                <a16:creationId xmlns:a16="http://schemas.microsoft.com/office/drawing/2014/main" id="{65FB80DD-E3C4-EAC4-C72D-4E0EBFBE1076}"/>
              </a:ext>
            </a:extLst>
          </p:cNvPr>
          <p:cNvSpPr>
            <a:spLocks noGrp="1"/>
          </p:cNvSpPr>
          <p:nvPr>
            <p:ph type="ftr" sz="quarter" idx="11"/>
          </p:nvPr>
        </p:nvSpPr>
        <p:spPr/>
        <p:txBody>
          <a:bodyPr/>
          <a:lstStyle/>
          <a:p>
            <a:r>
              <a:rPr lang="de-DE"/>
              <a:t>Name der Präsentation, Name des Sprechers ©HSB</a:t>
            </a:r>
          </a:p>
        </p:txBody>
      </p:sp>
      <p:sp>
        <p:nvSpPr>
          <p:cNvPr id="11" name="Foliennummernplatzhalter 10">
            <a:extLst>
              <a:ext uri="{FF2B5EF4-FFF2-40B4-BE49-F238E27FC236}">
                <a16:creationId xmlns:a16="http://schemas.microsoft.com/office/drawing/2014/main" id="{FFDF9054-5963-36BD-72B9-DABCDD3FF522}"/>
              </a:ext>
            </a:extLst>
          </p:cNvPr>
          <p:cNvSpPr>
            <a:spLocks noGrp="1"/>
          </p:cNvSpPr>
          <p:nvPr>
            <p:ph type="sldNum" sz="quarter" idx="12"/>
          </p:nvPr>
        </p:nvSpPr>
        <p:spPr/>
        <p:txBody>
          <a:bodyPr/>
          <a:lstStyle/>
          <a:p>
            <a:fld id="{58444F55-0981-4E9E-8F6B-2F7546EE58D7}" type="slidenum">
              <a:rPr lang="de-DE" smtClean="0"/>
              <a:pPr/>
              <a:t>30</a:t>
            </a:fld>
            <a:endParaRPr lang="de-DE"/>
          </a:p>
        </p:txBody>
      </p:sp>
    </p:spTree>
    <p:extLst>
      <p:ext uri="{BB962C8B-B14F-4D97-AF65-F5344CB8AC3E}">
        <p14:creationId xmlns:p14="http://schemas.microsoft.com/office/powerpoint/2010/main" val="2537919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CECC7-3463-157E-0FDC-7CC5B05F0091}"/>
            </a:ext>
          </a:extLst>
        </p:cNvPr>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5BC770E-09CB-7C64-DF44-9E0D5359FBE0}"/>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4" name="Objekt 3" hidden="1">
                        <a:extLst>
                          <a:ext uri="{FF2B5EF4-FFF2-40B4-BE49-F238E27FC236}">
                            <a16:creationId xmlns:a16="http://schemas.microsoft.com/office/drawing/2014/main" id="{25BC770E-09CB-7C64-DF44-9E0D5359FBE0}"/>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8B120AF6-03D9-C515-6058-6625D7496921}"/>
              </a:ext>
            </a:extLst>
          </p:cNvPr>
          <p:cNvSpPr>
            <a:spLocks noGrp="1"/>
          </p:cNvSpPr>
          <p:nvPr>
            <p:ph type="title"/>
          </p:nvPr>
        </p:nvSpPr>
        <p:spPr/>
        <p:txBody>
          <a:bodyPr/>
          <a:lstStyle/>
          <a:p>
            <a:r>
              <a:rPr lang="de-DE"/>
              <a:t>Via SCPI mit Python</a:t>
            </a:r>
          </a:p>
        </p:txBody>
      </p:sp>
      <p:sp>
        <p:nvSpPr>
          <p:cNvPr id="3" name="Textplatzhalter 2">
            <a:extLst>
              <a:ext uri="{FF2B5EF4-FFF2-40B4-BE49-F238E27FC236}">
                <a16:creationId xmlns:a16="http://schemas.microsoft.com/office/drawing/2014/main" id="{BA33AA74-1936-1940-13CC-CD9A623C5127}"/>
              </a:ext>
            </a:extLst>
          </p:cNvPr>
          <p:cNvSpPr>
            <a:spLocks noGrp="1"/>
          </p:cNvSpPr>
          <p:nvPr>
            <p:ph type="body" sz="quarter" idx="4294967295"/>
          </p:nvPr>
        </p:nvSpPr>
        <p:spPr>
          <a:xfrm>
            <a:off x="358775" y="1376896"/>
            <a:ext cx="4105275" cy="4788954"/>
          </a:xfrm>
        </p:spPr>
        <p:txBody>
          <a:bodyPr/>
          <a:lstStyle/>
          <a:p>
            <a:pPr marL="285750" indent="-285750">
              <a:buChar char="•"/>
            </a:pPr>
            <a:endParaRPr lang="de-DE">
              <a:ea typeface="Calibri"/>
              <a:cs typeface="Calibri"/>
            </a:endParaRPr>
          </a:p>
        </p:txBody>
      </p:sp>
      <p:pic>
        <p:nvPicPr>
          <p:cNvPr id="8" name="Bildplatzhalter 7">
            <a:extLst>
              <a:ext uri="{FF2B5EF4-FFF2-40B4-BE49-F238E27FC236}">
                <a16:creationId xmlns:a16="http://schemas.microsoft.com/office/drawing/2014/main" id="{E90409BA-5000-AB0F-D5D4-BADA1E810C7B}"/>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6577" b="6577"/>
          <a:stretch>
            <a:fillRect/>
          </a:stretch>
        </p:blipFill>
        <p:spPr/>
      </p:pic>
      <p:sp>
        <p:nvSpPr>
          <p:cNvPr id="5" name="Datumsplatzhalter 4">
            <a:extLst>
              <a:ext uri="{FF2B5EF4-FFF2-40B4-BE49-F238E27FC236}">
                <a16:creationId xmlns:a16="http://schemas.microsoft.com/office/drawing/2014/main" id="{EEC52546-023C-E436-6A90-F134F361D720}"/>
              </a:ext>
            </a:extLst>
          </p:cNvPr>
          <p:cNvSpPr>
            <a:spLocks noGrp="1"/>
          </p:cNvSpPr>
          <p:nvPr>
            <p:ph type="dt" sz="half" idx="10"/>
          </p:nvPr>
        </p:nvSpPr>
        <p:spPr/>
        <p:txBody>
          <a:bodyPr/>
          <a:lstStyle/>
          <a:p>
            <a:fld id="{FED38828-F927-4163-BC3A-3FEDBA287FAF}" type="datetime1">
              <a:rPr lang="de-DE" smtClean="0"/>
              <a:t>27.06.2025</a:t>
            </a:fld>
            <a:endParaRPr lang="de-DE"/>
          </a:p>
        </p:txBody>
      </p:sp>
      <p:sp>
        <p:nvSpPr>
          <p:cNvPr id="6" name="Fußzeilenplatzhalter 5">
            <a:extLst>
              <a:ext uri="{FF2B5EF4-FFF2-40B4-BE49-F238E27FC236}">
                <a16:creationId xmlns:a16="http://schemas.microsoft.com/office/drawing/2014/main" id="{90506564-58A1-29CD-7E70-55184D6E3641}"/>
              </a:ext>
            </a:extLst>
          </p:cNvPr>
          <p:cNvSpPr>
            <a:spLocks noGrp="1"/>
          </p:cNvSpPr>
          <p:nvPr>
            <p:ph type="ftr" sz="quarter" idx="11"/>
          </p:nvPr>
        </p:nvSpPr>
        <p:spPr/>
        <p:txBody>
          <a:bodyPr/>
          <a:lstStyle/>
          <a:p>
            <a:r>
              <a:rPr lang="de-DE"/>
              <a:t>Name der Präsentation, Name des Sprechers ©HSB</a:t>
            </a:r>
          </a:p>
        </p:txBody>
      </p:sp>
      <p:sp>
        <p:nvSpPr>
          <p:cNvPr id="11" name="Foliennummernplatzhalter 10">
            <a:extLst>
              <a:ext uri="{FF2B5EF4-FFF2-40B4-BE49-F238E27FC236}">
                <a16:creationId xmlns:a16="http://schemas.microsoft.com/office/drawing/2014/main" id="{D66BB30F-4ADD-0E83-C312-CCEE369B563C}"/>
              </a:ext>
            </a:extLst>
          </p:cNvPr>
          <p:cNvSpPr>
            <a:spLocks noGrp="1"/>
          </p:cNvSpPr>
          <p:nvPr>
            <p:ph type="sldNum" sz="quarter" idx="12"/>
          </p:nvPr>
        </p:nvSpPr>
        <p:spPr/>
        <p:txBody>
          <a:bodyPr/>
          <a:lstStyle/>
          <a:p>
            <a:fld id="{58444F55-0981-4E9E-8F6B-2F7546EE58D7}" type="slidenum">
              <a:rPr lang="de-DE" smtClean="0"/>
              <a:pPr/>
              <a:t>31</a:t>
            </a:fld>
            <a:endParaRPr lang="de-DE"/>
          </a:p>
        </p:txBody>
      </p:sp>
    </p:spTree>
    <p:extLst>
      <p:ext uri="{BB962C8B-B14F-4D97-AF65-F5344CB8AC3E}">
        <p14:creationId xmlns:p14="http://schemas.microsoft.com/office/powerpoint/2010/main" val="4027407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A0A79F55-4CA5-4AB8-91DC-98606D725ECC}" type="datetime1">
              <a:rPr lang="de-DE" smtClean="0"/>
              <a:t>27.06.2025</a:t>
            </a:fld>
            <a:endParaRPr lang="de-DE"/>
          </a:p>
        </p:txBody>
      </p:sp>
      <p:sp>
        <p:nvSpPr>
          <p:cNvPr id="4" name="Fußzeilenplatzhalter 3"/>
          <p:cNvSpPr>
            <a:spLocks noGrp="1"/>
          </p:cNvSpPr>
          <p:nvPr>
            <p:ph type="ftr" sz="quarter" idx="11"/>
          </p:nvPr>
        </p:nvSpPr>
        <p:spPr/>
        <p:txBody>
          <a:bodyPr/>
          <a:lstStyle/>
          <a:p>
            <a:r>
              <a:rPr lang="de-DE"/>
              <a:t>Name der Präsentation, Name des Sprechers ©HSB</a:t>
            </a:r>
          </a:p>
        </p:txBody>
      </p:sp>
      <p:sp>
        <p:nvSpPr>
          <p:cNvPr id="10" name="Foliennummernplatzhalter 9"/>
          <p:cNvSpPr>
            <a:spLocks noGrp="1"/>
          </p:cNvSpPr>
          <p:nvPr>
            <p:ph type="sldNum" sz="quarter" idx="12"/>
          </p:nvPr>
        </p:nvSpPr>
        <p:spPr/>
        <p:txBody>
          <a:bodyPr/>
          <a:lstStyle/>
          <a:p>
            <a:fld id="{58444F55-0981-4E9E-8F6B-2F7546EE58D7}" type="slidenum">
              <a:rPr lang="de-DE" smtClean="0"/>
              <a:pPr/>
              <a:t>32</a:t>
            </a:fld>
            <a:endParaRPr lang="de-DE"/>
          </a:p>
        </p:txBody>
      </p:sp>
      <p:sp>
        <p:nvSpPr>
          <p:cNvPr id="2" name="Titel 1"/>
          <p:cNvSpPr>
            <a:spLocks noGrp="1"/>
          </p:cNvSpPr>
          <p:nvPr>
            <p:ph type="title"/>
          </p:nvPr>
        </p:nvSpPr>
        <p:spPr/>
        <p:txBody>
          <a:bodyPr/>
          <a:lstStyle/>
          <a:p>
            <a:r>
              <a:rPr lang="de-DE" dirty="0"/>
              <a:t>Vorstellung des Testbords ALSK PRO Board</a:t>
            </a:r>
          </a:p>
        </p:txBody>
      </p:sp>
      <p:sp>
        <p:nvSpPr>
          <p:cNvPr id="6" name="Inhaltsplatzhalter 5"/>
          <p:cNvSpPr>
            <a:spLocks noGrp="1"/>
          </p:cNvSpPr>
          <p:nvPr>
            <p:ph sz="quarter" idx="13"/>
          </p:nvPr>
        </p:nvSpPr>
        <p:spPr/>
        <p:txBody>
          <a:bodyPr/>
          <a:lstStyle/>
          <a:p>
            <a:endParaRPr lang="de-DE" b="1" dirty="0">
              <a:solidFill>
                <a:srgbClr val="0A558C"/>
              </a:solidFill>
              <a:ea typeface="Calibri"/>
              <a:cs typeface="Calibri"/>
            </a:endParaRPr>
          </a:p>
          <a:p>
            <a:endParaRPr lang="de-DE" b="1" dirty="0">
              <a:solidFill>
                <a:srgbClr val="0A558C"/>
              </a:solidFill>
              <a:ea typeface="Calibri"/>
              <a:cs typeface="Calibri"/>
            </a:endParaRPr>
          </a:p>
          <a:p>
            <a:endParaRPr lang="de-DE" b="1" dirty="0">
              <a:solidFill>
                <a:srgbClr val="0A558C"/>
              </a:solidFill>
              <a:ea typeface="Calibri"/>
              <a:cs typeface="Calibri"/>
            </a:endParaRPr>
          </a:p>
          <a:p>
            <a:endParaRPr lang="de-DE" b="1" dirty="0">
              <a:ea typeface="Calibri"/>
              <a:cs typeface="Calibri"/>
            </a:endParaRPr>
          </a:p>
        </p:txBody>
      </p:sp>
      <p:sp>
        <p:nvSpPr>
          <p:cNvPr id="7" name="Inhaltsplatzhalter 5"/>
          <p:cNvSpPr txBox="1">
            <a:spLocks/>
          </p:cNvSpPr>
          <p:nvPr/>
        </p:nvSpPr>
        <p:spPr bwMode="gray">
          <a:xfrm>
            <a:off x="358775" y="188660"/>
            <a:ext cx="7129549" cy="180000"/>
          </a:xfrm>
          <a:prstGeom prst="rect">
            <a:avLst/>
          </a:prstGeom>
        </p:spPr>
        <p:txBody>
          <a:bodyPr vert="horz" lIns="0" tIns="0" rIns="0" bIns="0" rtlCol="0" anchor="b">
            <a:normAutofit/>
          </a:bodyPr>
          <a:lstStyle>
            <a:lvl1pPr marL="0" indent="0" algn="l" defTabSz="914400" rtl="0" eaLnBrk="1" latinLnBrk="0" hangingPunct="1">
              <a:spcBef>
                <a:spcPts val="200"/>
              </a:spcBef>
              <a:spcAft>
                <a:spcPts val="0"/>
              </a:spcAft>
              <a:buFont typeface="Arial" panose="020B0604020202020204" pitchFamily="34" charset="0"/>
              <a:buNone/>
              <a:defRPr sz="1600" b="0" kern="1200">
                <a:solidFill>
                  <a:schemeClr val="bg2"/>
                </a:solidFill>
                <a:latin typeface="+mj-lt"/>
                <a:ea typeface="+mn-ea"/>
                <a:cs typeface="+mn-cs"/>
              </a:defRPr>
            </a:lvl1pPr>
            <a:lvl2pPr marL="180975" indent="-180975" algn="l" defTabSz="914400" rtl="0" eaLnBrk="1" latinLnBrk="0" hangingPunct="1">
              <a:spcBef>
                <a:spcPts val="200"/>
              </a:spcBef>
              <a:spcAft>
                <a:spcPts val="0"/>
              </a:spcAft>
              <a:buFont typeface="Wingdings" charset="2"/>
              <a:buChar char="§"/>
              <a:defRPr sz="1600" kern="1200">
                <a:solidFill>
                  <a:schemeClr val="bg2"/>
                </a:solidFill>
                <a:latin typeface="+mj-lt"/>
                <a:ea typeface="+mn-ea"/>
                <a:cs typeface="+mn-cs"/>
              </a:defRPr>
            </a:lvl2pPr>
            <a:lvl3pPr marL="363538" indent="-182563"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3pPr>
            <a:lvl4pPr marL="541338" indent="-179388"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4pPr>
            <a:lvl5pPr marL="714375" indent="-180975" algn="l" defTabSz="914400" rtl="0" eaLnBrk="1" latinLnBrk="0" hangingPunct="1">
              <a:spcBef>
                <a:spcPts val="200"/>
              </a:spcBef>
              <a:spcAft>
                <a:spcPts val="0"/>
              </a:spcAft>
              <a:buFont typeface="Symbol" charset="2"/>
              <a:buChar char="-"/>
              <a:defRPr sz="1600" kern="1200">
                <a:solidFill>
                  <a:schemeClr val="bg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1000">
                <a:solidFill>
                  <a:srgbClr val="FFFFFF"/>
                </a:solidFill>
              </a:rPr>
              <a:t>Optionale Kopfzeile (kopieren)</a:t>
            </a:r>
          </a:p>
        </p:txBody>
      </p:sp>
      <p:pic>
        <p:nvPicPr>
          <p:cNvPr id="5" name="Grafik 4" descr="Ein Bild, das Schaltung, Elektronik, Elektronisches Bauteil, Elektrisches Bauelement enthält.&#10;&#10;KI-generierte Inhalte können fehlerhaft sein.">
            <a:extLst>
              <a:ext uri="{FF2B5EF4-FFF2-40B4-BE49-F238E27FC236}">
                <a16:creationId xmlns:a16="http://schemas.microsoft.com/office/drawing/2014/main" id="{3F0AD2AA-39BD-FFED-1015-1568F84C01A1}"/>
              </a:ext>
            </a:extLst>
          </p:cNvPr>
          <p:cNvPicPr>
            <a:picLocks noChangeAspect="1"/>
          </p:cNvPicPr>
          <p:nvPr/>
        </p:nvPicPr>
        <p:blipFill>
          <a:blip r:embed="rId2"/>
          <a:stretch>
            <a:fillRect/>
          </a:stretch>
        </p:blipFill>
        <p:spPr>
          <a:xfrm>
            <a:off x="1408339" y="1194027"/>
            <a:ext cx="6337526" cy="4776108"/>
          </a:xfrm>
          <a:prstGeom prst="rect">
            <a:avLst/>
          </a:prstGeom>
        </p:spPr>
      </p:pic>
    </p:spTree>
    <p:extLst>
      <p:ext uri="{BB962C8B-B14F-4D97-AF65-F5344CB8AC3E}">
        <p14:creationId xmlns:p14="http://schemas.microsoft.com/office/powerpoint/2010/main" val="2838580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p:cNvGraphicFramePr>
            <a:graphicFrameLocks noChangeAspect="1"/>
          </p:cNvGraphicFramePr>
          <p:nvPr>
            <p:custDataLst>
              <p:tags r:id="rId1"/>
            </p:custDataLst>
            <p:extLst>
              <p:ext uri="{D42A27DB-BD31-4B8C-83A1-F6EECF244321}">
                <p14:modId xmlns:p14="http://schemas.microsoft.com/office/powerpoint/2010/main" val="16562795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8" name="Objekt 7"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Datumsplatzhalter 4"/>
          <p:cNvSpPr>
            <a:spLocks noGrp="1"/>
          </p:cNvSpPr>
          <p:nvPr>
            <p:ph type="dt" sz="half" idx="10"/>
          </p:nvPr>
        </p:nvSpPr>
        <p:spPr/>
        <p:txBody>
          <a:bodyPr/>
          <a:lstStyle/>
          <a:p>
            <a:fld id="{7497F533-1EEF-4160-86FD-F67BA30A3B48}" type="datetime1">
              <a:rPr lang="de-DE" smtClean="0"/>
              <a:t>27.06.2025</a:t>
            </a:fld>
            <a:endParaRPr lang="de-DE"/>
          </a:p>
        </p:txBody>
      </p:sp>
      <p:sp>
        <p:nvSpPr>
          <p:cNvPr id="6" name="Fußzeilenplatzhalter 5"/>
          <p:cNvSpPr>
            <a:spLocks noGrp="1"/>
          </p:cNvSpPr>
          <p:nvPr>
            <p:ph type="ftr" sz="quarter" idx="11"/>
          </p:nvPr>
        </p:nvSpPr>
        <p:spPr/>
        <p:txBody>
          <a:bodyPr/>
          <a:lstStyle/>
          <a:p>
            <a:r>
              <a:rPr lang="de-DE"/>
              <a:t>Name der Präsentation, Name des Sprechers ©HSB</a:t>
            </a:r>
          </a:p>
        </p:txBody>
      </p:sp>
      <p:sp>
        <p:nvSpPr>
          <p:cNvPr id="11" name="Foliennummernplatzhalter 10"/>
          <p:cNvSpPr>
            <a:spLocks noGrp="1"/>
          </p:cNvSpPr>
          <p:nvPr>
            <p:ph type="sldNum" sz="quarter" idx="12"/>
          </p:nvPr>
        </p:nvSpPr>
        <p:spPr/>
        <p:txBody>
          <a:bodyPr/>
          <a:lstStyle/>
          <a:p>
            <a:fld id="{58444F55-0981-4E9E-8F6B-2F7546EE58D7}" type="slidenum">
              <a:rPr lang="de-DE" smtClean="0"/>
              <a:pPr/>
              <a:t>33</a:t>
            </a:fld>
            <a:endParaRPr lang="de-DE"/>
          </a:p>
        </p:txBody>
      </p:sp>
      <p:sp>
        <p:nvSpPr>
          <p:cNvPr id="2" name="Titel 1"/>
          <p:cNvSpPr>
            <a:spLocks noGrp="1"/>
          </p:cNvSpPr>
          <p:nvPr>
            <p:ph type="title"/>
          </p:nvPr>
        </p:nvSpPr>
        <p:spPr/>
        <p:txBody>
          <a:bodyPr/>
          <a:lstStyle/>
          <a:p>
            <a:r>
              <a:rPr lang="de-DE" dirty="0"/>
              <a:t>Umsetzung als PCB</a:t>
            </a:r>
          </a:p>
        </p:txBody>
      </p:sp>
      <p:pic>
        <p:nvPicPr>
          <p:cNvPr id="13" name="Grafik 12">
            <a:extLst>
              <a:ext uri="{FF2B5EF4-FFF2-40B4-BE49-F238E27FC236}">
                <a16:creationId xmlns:a16="http://schemas.microsoft.com/office/drawing/2014/main" id="{DD2F7D25-938E-9165-DA87-2306E7C09E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0598" y="1200397"/>
            <a:ext cx="6960052" cy="4926651"/>
          </a:xfrm>
          <a:prstGeom prst="rect">
            <a:avLst/>
          </a:prstGeom>
        </p:spPr>
      </p:pic>
    </p:spTree>
    <p:extLst>
      <p:ext uri="{BB962C8B-B14F-4D97-AF65-F5344CB8AC3E}">
        <p14:creationId xmlns:p14="http://schemas.microsoft.com/office/powerpoint/2010/main" val="2608285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37DE78-39E2-1084-6004-6657BFD859ED}"/>
              </a:ext>
            </a:extLst>
          </p:cNvPr>
          <p:cNvSpPr>
            <a:spLocks noGrp="1"/>
          </p:cNvSpPr>
          <p:nvPr>
            <p:ph type="dt" sz="half" idx="10"/>
          </p:nvPr>
        </p:nvSpPr>
        <p:spPr/>
        <p:txBody>
          <a:bodyPr/>
          <a:lstStyle/>
          <a:p>
            <a:fld id="{7E01F34A-062E-4E19-8FEE-FB0238332474}" type="datetime1">
              <a:rPr lang="de-DE" smtClean="0"/>
              <a:t>27.06.2025</a:t>
            </a:fld>
            <a:endParaRPr lang="de-DE"/>
          </a:p>
        </p:txBody>
      </p:sp>
      <p:sp>
        <p:nvSpPr>
          <p:cNvPr id="3" name="Footer Placeholder 2">
            <a:extLst>
              <a:ext uri="{FF2B5EF4-FFF2-40B4-BE49-F238E27FC236}">
                <a16:creationId xmlns:a16="http://schemas.microsoft.com/office/drawing/2014/main" id="{BF42B279-A60B-97E7-57F5-21049C234F52}"/>
              </a:ext>
            </a:extLst>
          </p:cNvPr>
          <p:cNvSpPr>
            <a:spLocks noGrp="1"/>
          </p:cNvSpPr>
          <p:nvPr>
            <p:ph type="ftr" sz="quarter" idx="11"/>
          </p:nvPr>
        </p:nvSpPr>
        <p:spPr/>
        <p:txBody>
          <a:bodyPr/>
          <a:lstStyle/>
          <a:p>
            <a:r>
              <a:rPr lang="de-DE"/>
              <a:t>Name der Präsentation, Name des Sprechers ©HSB</a:t>
            </a:r>
          </a:p>
        </p:txBody>
      </p:sp>
      <p:sp>
        <p:nvSpPr>
          <p:cNvPr id="4" name="Slide Number Placeholder 3">
            <a:extLst>
              <a:ext uri="{FF2B5EF4-FFF2-40B4-BE49-F238E27FC236}">
                <a16:creationId xmlns:a16="http://schemas.microsoft.com/office/drawing/2014/main" id="{7EA1F963-E12D-4071-1D3B-F0A6E2F83B00}"/>
              </a:ext>
            </a:extLst>
          </p:cNvPr>
          <p:cNvSpPr>
            <a:spLocks noGrp="1"/>
          </p:cNvSpPr>
          <p:nvPr>
            <p:ph type="sldNum" sz="quarter" idx="12"/>
          </p:nvPr>
        </p:nvSpPr>
        <p:spPr/>
        <p:txBody>
          <a:bodyPr/>
          <a:lstStyle/>
          <a:p>
            <a:fld id="{58444F55-0981-4E9E-8F6B-2F7546EE58D7}" type="slidenum">
              <a:rPr lang="de-DE" smtClean="0"/>
              <a:pPr/>
              <a:t>34</a:t>
            </a:fld>
            <a:endParaRPr lang="de-DE"/>
          </a:p>
        </p:txBody>
      </p:sp>
      <p:sp>
        <p:nvSpPr>
          <p:cNvPr id="5" name="Text Placeholder 4">
            <a:extLst>
              <a:ext uri="{FF2B5EF4-FFF2-40B4-BE49-F238E27FC236}">
                <a16:creationId xmlns:a16="http://schemas.microsoft.com/office/drawing/2014/main" id="{DA421494-1D19-3033-4734-5CA26874025A}"/>
              </a:ext>
            </a:extLst>
          </p:cNvPr>
          <p:cNvSpPr>
            <a:spLocks noGrp="1"/>
          </p:cNvSpPr>
          <p:nvPr>
            <p:ph type="body" sz="quarter" idx="15"/>
          </p:nvPr>
        </p:nvSpPr>
        <p:spPr/>
        <p:txBody>
          <a:bodyPr/>
          <a:lstStyle/>
          <a:p>
            <a:endParaRPr lang="de-DE"/>
          </a:p>
        </p:txBody>
      </p:sp>
      <p:sp>
        <p:nvSpPr>
          <p:cNvPr id="6" name="Text Placeholder 5">
            <a:extLst>
              <a:ext uri="{FF2B5EF4-FFF2-40B4-BE49-F238E27FC236}">
                <a16:creationId xmlns:a16="http://schemas.microsoft.com/office/drawing/2014/main" id="{3AF6276A-6C04-7797-DD2B-1F1FD09A2944}"/>
              </a:ext>
            </a:extLst>
          </p:cNvPr>
          <p:cNvSpPr>
            <a:spLocks noGrp="1"/>
          </p:cNvSpPr>
          <p:nvPr>
            <p:ph type="body" sz="quarter" idx="16"/>
          </p:nvPr>
        </p:nvSpPr>
        <p:spPr/>
        <p:txBody>
          <a:bodyPr/>
          <a:lstStyle/>
          <a:p>
            <a:endParaRPr lang="de-DE"/>
          </a:p>
        </p:txBody>
      </p:sp>
      <p:sp>
        <p:nvSpPr>
          <p:cNvPr id="7" name="Title 6">
            <a:extLst>
              <a:ext uri="{FF2B5EF4-FFF2-40B4-BE49-F238E27FC236}">
                <a16:creationId xmlns:a16="http://schemas.microsoft.com/office/drawing/2014/main" id="{8C5788A0-DBA0-E65A-BC5A-3409496830E3}"/>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1171166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307218187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4" name="Objek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dirty="0"/>
              <a:t>Funktionsweise Operationsverstärker</a:t>
            </a:r>
          </a:p>
        </p:txBody>
      </p:sp>
      <p:sp>
        <p:nvSpPr>
          <p:cNvPr id="5" name="Datumsplatzhalter 4"/>
          <p:cNvSpPr>
            <a:spLocks noGrp="1"/>
          </p:cNvSpPr>
          <p:nvPr>
            <p:ph type="dt" sz="half" idx="10"/>
          </p:nvPr>
        </p:nvSpPr>
        <p:spPr/>
        <p:txBody>
          <a:bodyPr/>
          <a:lstStyle/>
          <a:p>
            <a:fld id="{FED38828-F927-4163-BC3A-3FEDBA287FAF}" type="datetime1">
              <a:rPr lang="de-DE" smtClean="0"/>
              <a:t>27.06.2025</a:t>
            </a:fld>
            <a:endParaRPr lang="de-DE"/>
          </a:p>
        </p:txBody>
      </p:sp>
      <p:sp>
        <p:nvSpPr>
          <p:cNvPr id="6" name="Fußzeilenplatzhalter 5"/>
          <p:cNvSpPr>
            <a:spLocks noGrp="1"/>
          </p:cNvSpPr>
          <p:nvPr>
            <p:ph type="ftr" sz="quarter" idx="11"/>
          </p:nvPr>
        </p:nvSpPr>
        <p:spPr/>
        <p:txBody>
          <a:bodyPr/>
          <a:lstStyle/>
          <a:p>
            <a:r>
              <a:rPr lang="de-DE"/>
              <a:t>Name der Präsentation, Name des Sprechers ©HSB</a:t>
            </a:r>
          </a:p>
        </p:txBody>
      </p:sp>
      <p:sp>
        <p:nvSpPr>
          <p:cNvPr id="11" name="Foliennummernplatzhalter 10"/>
          <p:cNvSpPr>
            <a:spLocks noGrp="1"/>
          </p:cNvSpPr>
          <p:nvPr>
            <p:ph type="sldNum" sz="quarter" idx="12"/>
          </p:nvPr>
        </p:nvSpPr>
        <p:spPr/>
        <p:txBody>
          <a:bodyPr/>
          <a:lstStyle/>
          <a:p>
            <a:fld id="{58444F55-0981-4E9E-8F6B-2F7546EE58D7}" type="slidenum">
              <a:rPr lang="de-DE" smtClean="0"/>
              <a:pPr/>
              <a:t>35</a:t>
            </a:fld>
            <a:endParaRPr lang="de-DE"/>
          </a:p>
        </p:txBody>
      </p:sp>
      <p:pic>
        <p:nvPicPr>
          <p:cNvPr id="7" name="Grafik 6" descr="Ein Bild, das Diagramm, Reihe, technische Zeichnung, Plan enthält.&#10;&#10;KI-generierte Inhalte können fehlerhaft sein.">
            <a:extLst>
              <a:ext uri="{FF2B5EF4-FFF2-40B4-BE49-F238E27FC236}">
                <a16:creationId xmlns:a16="http://schemas.microsoft.com/office/drawing/2014/main" id="{75373DBC-F36B-E9CA-0003-B959861EFFA7}"/>
              </a:ext>
            </a:extLst>
          </p:cNvPr>
          <p:cNvPicPr>
            <a:picLocks noChangeAspect="1"/>
          </p:cNvPicPr>
          <p:nvPr/>
        </p:nvPicPr>
        <p:blipFill>
          <a:blip r:embed="rId6"/>
          <a:stretch>
            <a:fillRect/>
          </a:stretch>
        </p:blipFill>
        <p:spPr>
          <a:xfrm>
            <a:off x="0" y="1326771"/>
            <a:ext cx="9144000" cy="4204458"/>
          </a:xfrm>
          <a:prstGeom prst="rect">
            <a:avLst/>
          </a:prstGeom>
        </p:spPr>
      </p:pic>
    </p:spTree>
    <p:extLst>
      <p:ext uri="{BB962C8B-B14F-4D97-AF65-F5344CB8AC3E}">
        <p14:creationId xmlns:p14="http://schemas.microsoft.com/office/powerpoint/2010/main" val="1741278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p:custDataLst>
              <p:tags r:id="rId1"/>
            </p:custDataLst>
            <p:extLst>
              <p:ext uri="{D42A27DB-BD31-4B8C-83A1-F6EECF244321}">
                <p14:modId xmlns:p14="http://schemas.microsoft.com/office/powerpoint/2010/main" val="17716187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5" name="Objekt 4"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3" name="Bildplatzhalter 2"/>
          <p:cNvPicPr>
            <a:picLocks noGrp="1" noChangeAspect="1"/>
          </p:cNvPicPr>
          <p:nvPr>
            <p:ph type="pic" sz="quarter" idx="16"/>
          </p:nvPr>
        </p:nvPicPr>
        <p:blipFill>
          <a:blip r:embed="rId6">
            <a:extLst>
              <a:ext uri="{28A0092B-C50C-407E-A947-70E740481C1C}">
                <a14:useLocalDpi xmlns:a14="http://schemas.microsoft.com/office/drawing/2010/main" val="0"/>
              </a:ext>
            </a:extLst>
          </a:blip>
          <a:srcRect l="63" r="63"/>
          <a:stretch>
            <a:fillRect/>
          </a:stretch>
        </p:blipFill>
        <p:spPr/>
      </p:pic>
      <p:pic>
        <p:nvPicPr>
          <p:cNvPr id="6" name="Picture 3" descr="C:\screenmakers\Kunden\kleinerundbold\Henkes_HSB_Master\PPT_Klassisch\Bilder\Inhalt mit Bild_1.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5166" b="78868"/>
          <a:stretch/>
        </p:blipFill>
        <p:spPr bwMode="auto">
          <a:xfrm>
            <a:off x="0" y="0"/>
            <a:ext cx="2270865" cy="14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859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10762655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4" name="Objek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extplatzhalter 1"/>
          <p:cNvSpPr>
            <a:spLocks noGrp="1"/>
          </p:cNvSpPr>
          <p:nvPr>
            <p:ph type="body" sz="quarter" idx="10"/>
          </p:nvPr>
        </p:nvSpPr>
        <p:spPr/>
        <p:txBody>
          <a:bodyPr/>
          <a:lstStyle/>
          <a:p>
            <a:r>
              <a:rPr lang="de-DE"/>
              <a:t>„Alles ist schwierig,</a:t>
            </a:r>
            <a:br>
              <a:rPr lang="de-DE"/>
            </a:br>
            <a:r>
              <a:rPr lang="de-DE"/>
              <a:t>bevor es leicht wird.“</a:t>
            </a:r>
          </a:p>
        </p:txBody>
      </p:sp>
    </p:spTree>
    <p:extLst>
      <p:ext uri="{BB962C8B-B14F-4D97-AF65-F5344CB8AC3E}">
        <p14:creationId xmlns:p14="http://schemas.microsoft.com/office/powerpoint/2010/main" val="4013846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8FD7D8DD-A7C1-438B-9B45-E63723B01DCB}" type="datetime1">
              <a:rPr lang="de-DE" smtClean="0"/>
              <a:t>27.06.2025</a:t>
            </a:fld>
            <a:endParaRPr lang="de-DE"/>
          </a:p>
        </p:txBody>
      </p:sp>
      <p:sp>
        <p:nvSpPr>
          <p:cNvPr id="4" name="Fußzeilenplatzhalter 3"/>
          <p:cNvSpPr>
            <a:spLocks noGrp="1"/>
          </p:cNvSpPr>
          <p:nvPr>
            <p:ph type="ftr" sz="quarter" idx="11"/>
          </p:nvPr>
        </p:nvSpPr>
        <p:spPr/>
        <p:txBody>
          <a:bodyPr/>
          <a:lstStyle/>
          <a:p>
            <a:r>
              <a:rPr lang="de-DE"/>
              <a:t>Name der Präsentation, Name des Sprechers ©HSB</a:t>
            </a:r>
          </a:p>
        </p:txBody>
      </p:sp>
      <p:sp>
        <p:nvSpPr>
          <p:cNvPr id="12" name="Foliennummernplatzhalter 11"/>
          <p:cNvSpPr>
            <a:spLocks noGrp="1"/>
          </p:cNvSpPr>
          <p:nvPr>
            <p:ph type="sldNum" sz="quarter" idx="12"/>
          </p:nvPr>
        </p:nvSpPr>
        <p:spPr/>
        <p:txBody>
          <a:bodyPr/>
          <a:lstStyle/>
          <a:p>
            <a:fld id="{58444F55-0981-4E9E-8F6B-2F7546EE58D7}" type="slidenum">
              <a:rPr lang="de-DE" smtClean="0"/>
              <a:pPr/>
              <a:t>38</a:t>
            </a:fld>
            <a:endParaRPr lang="de-DE"/>
          </a:p>
        </p:txBody>
      </p:sp>
      <p:sp>
        <p:nvSpPr>
          <p:cNvPr id="2" name="Titel 1"/>
          <p:cNvSpPr>
            <a:spLocks noGrp="1"/>
          </p:cNvSpPr>
          <p:nvPr>
            <p:ph type="title"/>
          </p:nvPr>
        </p:nvSpPr>
        <p:spPr/>
        <p:txBody>
          <a:bodyPr/>
          <a:lstStyle/>
          <a:p>
            <a:r>
              <a:rPr lang="de-DE"/>
              <a:t>Quellenangaben</a:t>
            </a:r>
          </a:p>
        </p:txBody>
      </p:sp>
      <p:sp>
        <p:nvSpPr>
          <p:cNvPr id="6" name="Inhaltsplatzhalter 5"/>
          <p:cNvSpPr>
            <a:spLocks noGrp="1"/>
          </p:cNvSpPr>
          <p:nvPr>
            <p:ph sz="quarter" idx="13"/>
          </p:nvPr>
        </p:nvSpPr>
        <p:spPr/>
        <p:txBody>
          <a:bodyPr/>
          <a:lstStyle/>
          <a:p>
            <a:r>
              <a:rPr lang="de-DE"/>
              <a:t>[2]    </a:t>
            </a:r>
            <a:r>
              <a:rPr lang="de-DE">
                <a:hlinkClick r:id="rId2"/>
              </a:rPr>
              <a:t>https://en.wikipedia.org/wiki/Electronic_filter_topology#/media/File:BiquadFilter1.svg</a:t>
            </a:r>
            <a:endParaRPr lang="de-DE"/>
          </a:p>
          <a:p>
            <a:endParaRPr lang="de-DE"/>
          </a:p>
          <a:p>
            <a:r>
              <a:rPr lang="de-DE"/>
              <a:t>[4]    </a:t>
            </a:r>
            <a:r>
              <a:rPr lang="de-DE">
                <a:hlinkClick r:id="rId3"/>
              </a:rPr>
              <a:t>https://de.wikipedia.org/wiki/Operationsverst%C3%A4rker</a:t>
            </a:r>
            <a:endParaRPr lang="de-DE"/>
          </a:p>
          <a:p>
            <a:endParaRPr lang="de-DE"/>
          </a:p>
        </p:txBody>
      </p:sp>
    </p:spTree>
    <p:extLst>
      <p:ext uri="{BB962C8B-B14F-4D97-AF65-F5344CB8AC3E}">
        <p14:creationId xmlns:p14="http://schemas.microsoft.com/office/powerpoint/2010/main" val="2402271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18987948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4" name="Objek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ctrTitle"/>
          </p:nvPr>
        </p:nvSpPr>
        <p:spPr/>
        <p:txBody>
          <a:bodyPr/>
          <a:lstStyle/>
          <a:p>
            <a:r>
              <a:rPr lang="de-DE"/>
              <a:t>Vielen Dank!</a:t>
            </a:r>
          </a:p>
        </p:txBody>
      </p:sp>
      <p:sp>
        <p:nvSpPr>
          <p:cNvPr id="3" name="Untertitel 2"/>
          <p:cNvSpPr>
            <a:spLocks noGrp="1"/>
          </p:cNvSpPr>
          <p:nvPr>
            <p:ph type="subTitle" idx="1"/>
          </p:nvPr>
        </p:nvSpPr>
        <p:spPr/>
        <p:txBody>
          <a:bodyPr/>
          <a:lstStyle/>
          <a:p>
            <a:endParaRPr lang="de-DE"/>
          </a:p>
        </p:txBody>
      </p:sp>
      <p:sp>
        <p:nvSpPr>
          <p:cNvPr id="5" name="Rechteck 4"/>
          <p:cNvSpPr/>
          <p:nvPr/>
        </p:nvSpPr>
        <p:spPr>
          <a:xfrm>
            <a:off x="362778" y="5265204"/>
            <a:ext cx="2012978" cy="1107996"/>
          </a:xfrm>
          <a:prstGeom prst="rect">
            <a:avLst/>
          </a:prstGeom>
        </p:spPr>
        <p:txBody>
          <a:bodyPr wrap="square" lIns="0" tIns="0" rIns="0" bIns="0" anchor="b">
            <a:spAutoFit/>
          </a:bodyPr>
          <a:lstStyle/>
          <a:p>
            <a:r>
              <a:rPr lang="de-DE" sz="1200" err="1">
                <a:solidFill>
                  <a:schemeClr val="bg1"/>
                </a:solidFill>
              </a:rPr>
              <a:t>Neustadtswall</a:t>
            </a:r>
            <a:r>
              <a:rPr lang="de-DE" sz="1200">
                <a:solidFill>
                  <a:schemeClr val="bg1"/>
                </a:solidFill>
              </a:rPr>
              <a:t> 30</a:t>
            </a:r>
          </a:p>
          <a:p>
            <a:r>
              <a:rPr lang="de-DE" sz="1200">
                <a:solidFill>
                  <a:schemeClr val="bg1"/>
                </a:solidFill>
              </a:rPr>
              <a:t>D-28199 Bremen</a:t>
            </a:r>
          </a:p>
          <a:p>
            <a:r>
              <a:rPr lang="de-DE" sz="1200">
                <a:solidFill>
                  <a:schemeClr val="bg1"/>
                </a:solidFill>
              </a:rPr>
              <a:t>T +49 421 59050</a:t>
            </a:r>
          </a:p>
          <a:p>
            <a:r>
              <a:rPr lang="de-DE" sz="1200">
                <a:solidFill>
                  <a:schemeClr val="bg1"/>
                </a:solidFill>
              </a:rPr>
              <a:t>F +49 421 5905 2292</a:t>
            </a:r>
          </a:p>
          <a:p>
            <a:r>
              <a:rPr lang="de-DE" sz="1200">
                <a:solidFill>
                  <a:schemeClr val="bg1"/>
                </a:solidFill>
              </a:rPr>
              <a:t>info@hs-bremen.de</a:t>
            </a:r>
          </a:p>
          <a:p>
            <a:r>
              <a:rPr lang="de-DE" sz="1200">
                <a:solidFill>
                  <a:schemeClr val="bg1"/>
                </a:solidFill>
              </a:rPr>
              <a:t>hs-bremen.de</a:t>
            </a:r>
          </a:p>
        </p:txBody>
      </p:sp>
    </p:spTree>
    <p:extLst>
      <p:ext uri="{BB962C8B-B14F-4D97-AF65-F5344CB8AC3E}">
        <p14:creationId xmlns:p14="http://schemas.microsoft.com/office/powerpoint/2010/main" val="189350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7F385520-8312-6A43-01B9-FF840C7C06B2}"/>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D09C1C22-BEB0-982C-1CC7-37534B60EA2E}"/>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4484B4EA-BA84-1864-7463-CDCC40E5F362}"/>
              </a:ext>
            </a:extLst>
          </p:cNvPr>
          <p:cNvSpPr>
            <a:spLocks noGrp="1"/>
          </p:cNvSpPr>
          <p:nvPr>
            <p:ph type="sldNum" sz="quarter" idx="12"/>
          </p:nvPr>
        </p:nvSpPr>
        <p:spPr/>
        <p:txBody>
          <a:bodyPr/>
          <a:lstStyle/>
          <a:p>
            <a:fld id="{58444F55-0981-4E9E-8F6B-2F7546EE58D7}" type="slidenum">
              <a:rPr lang="de-DE" smtClean="0"/>
              <a:pPr/>
              <a:t>4</a:t>
            </a:fld>
            <a:endParaRPr lang="de-DE"/>
          </a:p>
        </p:txBody>
      </p:sp>
      <p:sp>
        <p:nvSpPr>
          <p:cNvPr id="5" name="Titel 4">
            <a:extLst>
              <a:ext uri="{FF2B5EF4-FFF2-40B4-BE49-F238E27FC236}">
                <a16:creationId xmlns:a16="http://schemas.microsoft.com/office/drawing/2014/main" id="{DBC475AC-D072-73D9-8BF1-945BCE416683}"/>
              </a:ext>
            </a:extLst>
          </p:cNvPr>
          <p:cNvSpPr>
            <a:spLocks noGrp="1"/>
          </p:cNvSpPr>
          <p:nvPr>
            <p:ph type="title"/>
          </p:nvPr>
        </p:nvSpPr>
        <p:spPr/>
        <p:txBody>
          <a:bodyPr/>
          <a:lstStyle/>
          <a:p>
            <a:r>
              <a:rPr lang="de-DE"/>
              <a:t>Motivation</a:t>
            </a:r>
          </a:p>
        </p:txBody>
      </p:sp>
      <p:sp>
        <p:nvSpPr>
          <p:cNvPr id="6" name="Textplatzhalter 5">
            <a:extLst>
              <a:ext uri="{FF2B5EF4-FFF2-40B4-BE49-F238E27FC236}">
                <a16:creationId xmlns:a16="http://schemas.microsoft.com/office/drawing/2014/main" id="{8CAF0745-111C-419B-F159-FF9345C1D95A}"/>
              </a:ext>
            </a:extLst>
          </p:cNvPr>
          <p:cNvSpPr>
            <a:spLocks noGrp="1"/>
          </p:cNvSpPr>
          <p:nvPr>
            <p:ph type="body" sz="quarter" idx="13"/>
          </p:nvPr>
        </p:nvSpPr>
        <p:spPr/>
        <p:txBody>
          <a:bodyPr/>
          <a:lstStyle/>
          <a:p>
            <a:r>
              <a:rPr lang="de-DE"/>
              <a:t>Erkenntnisgewinn über das Verhalten analoger Systeme</a:t>
            </a:r>
          </a:p>
          <a:p>
            <a:endParaRPr lang="de-DE"/>
          </a:p>
          <a:p>
            <a:endParaRPr lang="de-DE"/>
          </a:p>
          <a:p>
            <a:r>
              <a:rPr lang="de-DE"/>
              <a:t>Wie funktioniert ein </a:t>
            </a:r>
            <a:r>
              <a:rPr lang="de-DE" err="1"/>
              <a:t>Biquad</a:t>
            </a:r>
            <a:r>
              <a:rPr lang="de-DE"/>
              <a:t>?</a:t>
            </a:r>
          </a:p>
          <a:p>
            <a:endParaRPr lang="de-DE"/>
          </a:p>
        </p:txBody>
      </p:sp>
    </p:spTree>
    <p:extLst>
      <p:ext uri="{BB962C8B-B14F-4D97-AF65-F5344CB8AC3E}">
        <p14:creationId xmlns:p14="http://schemas.microsoft.com/office/powerpoint/2010/main" val="1589962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1"/>
            </p:custDataLst>
            <p:extLst>
              <p:ext uri="{D42A27DB-BD31-4B8C-83A1-F6EECF244321}">
                <p14:modId xmlns:p14="http://schemas.microsoft.com/office/powerpoint/2010/main" val="9877304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2" name="Objek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itel 4"/>
          <p:cNvSpPr>
            <a:spLocks noGrp="1"/>
          </p:cNvSpPr>
          <p:nvPr>
            <p:ph type="title"/>
          </p:nvPr>
        </p:nvSpPr>
        <p:spPr/>
        <p:txBody>
          <a:bodyPr/>
          <a:lstStyle/>
          <a:p>
            <a:r>
              <a:rPr lang="de-DE"/>
              <a:t>Vielen Dank!</a:t>
            </a:r>
          </a:p>
        </p:txBody>
      </p:sp>
      <p:sp>
        <p:nvSpPr>
          <p:cNvPr id="10" name="Textplatzhalter 5"/>
          <p:cNvSpPr txBox="1">
            <a:spLocks/>
          </p:cNvSpPr>
          <p:nvPr/>
        </p:nvSpPr>
        <p:spPr>
          <a:xfrm>
            <a:off x="357159" y="2857496"/>
            <a:ext cx="8072493" cy="3286148"/>
          </a:xfrm>
          <a:prstGeom prst="rect">
            <a:avLst/>
          </a:prstGeom>
        </p:spPr>
        <p:txBody>
          <a:bodyPr lIns="0" tIns="0" rIns="0" bIns="0" numCol="3" spcCol="180000">
            <a:noAutofit/>
          </a:bodyPr>
          <a:lstStyle>
            <a:lvl1pPr marL="0" indent="0" algn="l" defTabSz="914400" rtl="0" eaLnBrk="1" latinLnBrk="0" hangingPunct="1">
              <a:lnSpc>
                <a:spcPts val="1800"/>
              </a:lnSpc>
              <a:spcBef>
                <a:spcPts val="1000"/>
              </a:spcBef>
              <a:buFontTx/>
              <a:buNone/>
              <a:defRPr sz="2000" kern="1200">
                <a:solidFill>
                  <a:schemeClr val="bg1"/>
                </a:solidFill>
                <a:latin typeface="+mn-lt"/>
                <a:ea typeface="+mn-ea"/>
                <a:cs typeface="+mn-cs"/>
              </a:defRPr>
            </a:lvl1pPr>
            <a:lvl2pPr marL="0" indent="0" algn="l" defTabSz="914400" rtl="0" eaLnBrk="1" latinLnBrk="0" hangingPunct="1">
              <a:lnSpc>
                <a:spcPts val="1800"/>
              </a:lnSpc>
              <a:spcBef>
                <a:spcPts val="1000"/>
              </a:spcBef>
              <a:buFontTx/>
              <a:buNone/>
              <a:defRPr sz="2000" kern="1200">
                <a:solidFill>
                  <a:schemeClr val="bg1"/>
                </a:solidFill>
                <a:latin typeface="+mn-lt"/>
                <a:ea typeface="+mn-ea"/>
                <a:cs typeface="+mn-cs"/>
              </a:defRPr>
            </a:lvl2pPr>
            <a:lvl3pPr marL="0" indent="0" algn="l" defTabSz="914400" rtl="0" eaLnBrk="1" latinLnBrk="0" hangingPunct="1">
              <a:lnSpc>
                <a:spcPts val="1800"/>
              </a:lnSpc>
              <a:spcBef>
                <a:spcPts val="1000"/>
              </a:spcBef>
              <a:buFontTx/>
              <a:buNone/>
              <a:defRPr sz="2000" kern="1200">
                <a:solidFill>
                  <a:schemeClr val="bg1"/>
                </a:solidFill>
                <a:latin typeface="+mn-lt"/>
                <a:ea typeface="+mn-ea"/>
                <a:cs typeface="+mn-cs"/>
              </a:defRPr>
            </a:lvl3pPr>
            <a:lvl4pPr marL="0" indent="0" algn="l" defTabSz="914400" rtl="0" eaLnBrk="1" latinLnBrk="0" hangingPunct="1">
              <a:lnSpc>
                <a:spcPts val="1800"/>
              </a:lnSpc>
              <a:spcBef>
                <a:spcPts val="1000"/>
              </a:spcBef>
              <a:buFontTx/>
              <a:buNone/>
              <a:defRPr sz="2000" kern="1200">
                <a:solidFill>
                  <a:schemeClr val="bg1"/>
                </a:solidFill>
                <a:latin typeface="+mn-lt"/>
                <a:ea typeface="+mn-ea"/>
                <a:cs typeface="+mn-cs"/>
              </a:defRPr>
            </a:lvl4pPr>
            <a:lvl5pPr marL="0" indent="0" algn="l" defTabSz="914400" rtl="0" eaLnBrk="1" latinLnBrk="0" hangingPunct="1">
              <a:lnSpc>
                <a:spcPts val="1800"/>
              </a:lnSpc>
              <a:spcBef>
                <a:spcPts val="1000"/>
              </a:spcBef>
              <a:buFontTx/>
              <a:buNone/>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Martin Ammon</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Birgit </a:t>
            </a:r>
            <a:r>
              <a:rPr kumimoji="0" lang="de-DE" sz="1200" b="0" i="0" u="none" strike="noStrike" kern="1200" cap="none" spc="0" normalizeH="0" baseline="0" noProof="0" err="1">
                <a:ln>
                  <a:noFill/>
                </a:ln>
                <a:solidFill>
                  <a:sysClr val="window" lastClr="FFFFFF"/>
                </a:solidFill>
                <a:effectLst/>
                <a:uLnTx/>
                <a:uFillTx/>
                <a:latin typeface="Calibri"/>
              </a:rPr>
              <a:t>Averbeck</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Ulrich Berlin</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Beate Blank</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Uta </a:t>
            </a:r>
            <a:r>
              <a:rPr kumimoji="0" lang="de-DE" sz="1200" b="0" i="0" u="none" strike="noStrike" kern="1200" cap="none" spc="0" normalizeH="0" baseline="0" noProof="0" err="1">
                <a:ln>
                  <a:noFill/>
                </a:ln>
                <a:solidFill>
                  <a:sysClr val="window" lastClr="FFFFFF"/>
                </a:solidFill>
                <a:effectLst/>
                <a:uLnTx/>
                <a:uFillTx/>
                <a:latin typeface="Calibri"/>
              </a:rPr>
              <a:t>Bohnebeck</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Thomas </a:t>
            </a:r>
            <a:r>
              <a:rPr kumimoji="0" lang="de-DE" sz="1200" b="0" i="0" u="none" strike="noStrike" kern="1200" cap="none" spc="0" normalizeH="0" baseline="0" noProof="0" err="1">
                <a:ln>
                  <a:noFill/>
                </a:ln>
                <a:solidFill>
                  <a:sysClr val="window" lastClr="FFFFFF"/>
                </a:solidFill>
                <a:effectLst/>
                <a:uLnTx/>
                <a:uFillTx/>
                <a:latin typeface="Calibri"/>
              </a:rPr>
              <a:t>Brilling</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Helmut Eirund</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Tatjana </a:t>
            </a:r>
            <a:r>
              <a:rPr kumimoji="0" lang="de-DE" sz="1200" b="0" i="0" u="none" strike="noStrike" kern="1200" cap="none" spc="0" normalizeH="0" baseline="0" noProof="0" err="1">
                <a:ln>
                  <a:noFill/>
                </a:ln>
                <a:solidFill>
                  <a:sysClr val="window" lastClr="FFFFFF"/>
                </a:solidFill>
                <a:effectLst/>
                <a:uLnTx/>
                <a:uFillTx/>
                <a:latin typeface="Calibri"/>
              </a:rPr>
              <a:t>Erlewein</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Peter Feldbrügge</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Hans </a:t>
            </a:r>
            <a:r>
              <a:rPr kumimoji="0" lang="de-DE" sz="1200" b="0" i="0" u="none" strike="noStrike" kern="1200" cap="none" spc="0" normalizeH="0" baseline="0" noProof="0" err="1">
                <a:ln>
                  <a:noFill/>
                </a:ln>
                <a:solidFill>
                  <a:sysClr val="window" lastClr="FFFFFF"/>
                </a:solidFill>
                <a:effectLst/>
                <a:uLnTx/>
                <a:uFillTx/>
                <a:latin typeface="Calibri"/>
              </a:rPr>
              <a:t>Gudenschwager</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Mareile </a:t>
            </a:r>
            <a:r>
              <a:rPr kumimoji="0" lang="de-DE" sz="1200" b="0" i="0" u="none" strike="noStrike" kern="1200" cap="none" spc="0" normalizeH="0" baseline="0" noProof="0" err="1">
                <a:ln>
                  <a:noFill/>
                </a:ln>
                <a:solidFill>
                  <a:sysClr val="window" lastClr="FFFFFF"/>
                </a:solidFill>
                <a:effectLst/>
                <a:uLnTx/>
                <a:uFillTx/>
                <a:latin typeface="Calibri"/>
              </a:rPr>
              <a:t>Hankeln</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Martina Harms</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Rainer Hartmann</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Maike Hecht</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Gerd </a:t>
            </a:r>
            <a:r>
              <a:rPr kumimoji="0" lang="de-DE" sz="1200" b="0" i="0" u="none" strike="noStrike" kern="1200" cap="none" spc="0" normalizeH="0" baseline="0" noProof="0" err="1">
                <a:ln>
                  <a:noFill/>
                </a:ln>
                <a:solidFill>
                  <a:sysClr val="window" lastClr="FFFFFF"/>
                </a:solidFill>
                <a:effectLst/>
                <a:uLnTx/>
                <a:uFillTx/>
                <a:latin typeface="Calibri"/>
              </a:rPr>
              <a:t>Klöck</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Ulrich Kuron</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Susanna </a:t>
            </a:r>
            <a:r>
              <a:rPr kumimoji="0" lang="de-DE" sz="1200" b="0" i="0" u="none" strike="noStrike" kern="1200" cap="none" spc="0" normalizeH="0" baseline="0" noProof="0" err="1">
                <a:ln>
                  <a:noFill/>
                </a:ln>
                <a:solidFill>
                  <a:sysClr val="window" lastClr="FFFFFF"/>
                </a:solidFill>
                <a:effectLst/>
                <a:uLnTx/>
                <a:uFillTx/>
                <a:latin typeface="Calibri"/>
              </a:rPr>
              <a:t>Labisch</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Peter </a:t>
            </a:r>
            <a:r>
              <a:rPr kumimoji="0" lang="de-DE" sz="1200" b="0" i="0" u="none" strike="noStrike" kern="1200" cap="none" spc="0" normalizeH="0" baseline="0" noProof="0" err="1">
                <a:ln>
                  <a:noFill/>
                </a:ln>
                <a:solidFill>
                  <a:sysClr val="window" lastClr="FFFFFF"/>
                </a:solidFill>
                <a:effectLst/>
                <a:uLnTx/>
                <a:uFillTx/>
                <a:latin typeface="Calibri"/>
              </a:rPr>
              <a:t>Laudi</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Karin </a:t>
            </a:r>
            <a:r>
              <a:rPr kumimoji="0" lang="de-DE" sz="1200" b="0" i="0" u="none" strike="noStrike" kern="1200" cap="none" spc="0" normalizeH="0" baseline="0" noProof="0" err="1">
                <a:ln>
                  <a:noFill/>
                </a:ln>
                <a:solidFill>
                  <a:sysClr val="window" lastClr="FFFFFF"/>
                </a:solidFill>
                <a:effectLst/>
                <a:uLnTx/>
                <a:uFillTx/>
                <a:latin typeface="Calibri"/>
              </a:rPr>
              <a:t>Luckey</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Ulrike Mansfeld</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Ingo </a:t>
            </a:r>
            <a:r>
              <a:rPr kumimoji="0" lang="de-DE" sz="1200" b="0" i="0" u="none" strike="noStrike" kern="1200" cap="none" spc="0" normalizeH="0" baseline="0" noProof="0" err="1">
                <a:ln>
                  <a:noFill/>
                </a:ln>
                <a:solidFill>
                  <a:sysClr val="window" lastClr="FFFFFF"/>
                </a:solidFill>
                <a:effectLst/>
                <a:uLnTx/>
                <a:uFillTx/>
                <a:latin typeface="Calibri"/>
              </a:rPr>
              <a:t>Meyhöfer</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Carsten-Wilm Müller</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Winfried </a:t>
            </a:r>
            <a:r>
              <a:rPr kumimoji="0" lang="de-DE" sz="1200" b="0" i="0" u="none" strike="noStrike" kern="1200" cap="none" spc="0" normalizeH="0" baseline="0" noProof="0" err="1">
                <a:ln>
                  <a:noFill/>
                </a:ln>
                <a:solidFill>
                  <a:sysClr val="window" lastClr="FFFFFF"/>
                </a:solidFill>
                <a:effectLst/>
                <a:uLnTx/>
                <a:uFillTx/>
                <a:latin typeface="Calibri"/>
              </a:rPr>
              <a:t>Osthorst</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Kirstin </a:t>
            </a:r>
            <a:r>
              <a:rPr kumimoji="0" lang="de-DE" sz="1200" b="0" i="0" u="none" strike="noStrike" kern="1200" cap="none" spc="0" normalizeH="0" baseline="0" noProof="0" err="1">
                <a:ln>
                  <a:noFill/>
                </a:ln>
                <a:solidFill>
                  <a:sysClr val="window" lastClr="FFFFFF"/>
                </a:solidFill>
                <a:effectLst/>
                <a:uLnTx/>
                <a:uFillTx/>
                <a:latin typeface="Calibri"/>
              </a:rPr>
              <a:t>Reil</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Barbara Rinken</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Markus </a:t>
            </a:r>
            <a:r>
              <a:rPr kumimoji="0" lang="de-DE" sz="1200" b="0" i="0" u="none" strike="noStrike" kern="1200" cap="none" spc="0" normalizeH="0" baseline="0" noProof="0" err="1">
                <a:ln>
                  <a:noFill/>
                </a:ln>
                <a:solidFill>
                  <a:sysClr val="window" lastClr="FFFFFF"/>
                </a:solidFill>
                <a:effectLst/>
                <a:uLnTx/>
                <a:uFillTx/>
                <a:latin typeface="Calibri"/>
              </a:rPr>
              <a:t>Romstadt</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Volker Schmidt</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Christian Schuchardt</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Heike </a:t>
            </a:r>
            <a:r>
              <a:rPr kumimoji="0" lang="de-DE" sz="1200" b="0" i="0" u="none" strike="noStrike" kern="1200" cap="none" spc="0" normalizeH="0" baseline="0" noProof="0" err="1">
                <a:ln>
                  <a:noFill/>
                </a:ln>
                <a:solidFill>
                  <a:sysClr val="window" lastClr="FFFFFF"/>
                </a:solidFill>
                <a:effectLst/>
                <a:uLnTx/>
                <a:uFillTx/>
                <a:latin typeface="Calibri"/>
              </a:rPr>
              <a:t>Tauerschmidt</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Thomas Trittin</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Axel Viereck</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Ole Vorsprecher</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Jürgen </a:t>
            </a:r>
            <a:r>
              <a:rPr kumimoji="0" lang="de-DE" sz="1200" b="0" i="0" u="none" strike="noStrike" kern="1200" cap="none" spc="0" normalizeH="0" baseline="0" noProof="0" err="1">
                <a:ln>
                  <a:noFill/>
                </a:ln>
                <a:solidFill>
                  <a:sysClr val="window" lastClr="FFFFFF"/>
                </a:solidFill>
                <a:effectLst/>
                <a:uLnTx/>
                <a:uFillTx/>
                <a:latin typeface="Calibri"/>
              </a:rPr>
              <a:t>Westhof</a:t>
            </a:r>
            <a:endParaRPr kumimoji="0" lang="de-DE" sz="1200" b="0" i="0" u="none" strike="noStrike" kern="1200" cap="none" spc="0" normalizeH="0" baseline="0" noProof="0">
              <a:ln>
                <a:noFill/>
              </a:ln>
              <a:solidFill>
                <a:sysClr val="window" lastClr="FFFFFF"/>
              </a:solidFill>
              <a:effectLst/>
              <a:uLnTx/>
              <a:uFillTx/>
              <a:latin typeface="Calibri"/>
            </a:endParaRP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Ulrike Wilkens</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Gabriele Witter</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Stefan Wolter</a:t>
            </a:r>
          </a:p>
          <a:p>
            <a:pPr marL="171450" marR="0" lvl="1"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r>
              <a:rPr kumimoji="0" lang="de-DE" sz="1200" b="0" i="0" u="none" strike="noStrike" kern="1200" cap="none" spc="0" normalizeH="0" baseline="0" noProof="0">
                <a:ln>
                  <a:noFill/>
                </a:ln>
                <a:solidFill>
                  <a:sysClr val="window" lastClr="FFFFFF"/>
                </a:solidFill>
                <a:effectLst/>
                <a:uLnTx/>
                <a:uFillTx/>
                <a:latin typeface="Calibri"/>
              </a:rPr>
              <a:t>Der AStA der </a:t>
            </a:r>
            <a:br>
              <a:rPr kumimoji="0" lang="de-DE" sz="1200" b="0" i="0" u="none" strike="noStrike" kern="1200" cap="none" spc="0" normalizeH="0" baseline="0" noProof="0">
                <a:ln>
                  <a:noFill/>
                </a:ln>
                <a:solidFill>
                  <a:sysClr val="window" lastClr="FFFFFF"/>
                </a:solidFill>
                <a:effectLst/>
                <a:uLnTx/>
                <a:uFillTx/>
                <a:latin typeface="Calibri"/>
              </a:rPr>
            </a:br>
            <a:r>
              <a:rPr kumimoji="0" lang="de-DE" sz="1200" b="0" i="0" u="none" strike="noStrike" kern="1200" cap="none" spc="0" normalizeH="0" baseline="0" noProof="0">
                <a:ln>
                  <a:noFill/>
                </a:ln>
                <a:solidFill>
                  <a:sysClr val="window" lastClr="FFFFFF"/>
                </a:solidFill>
                <a:effectLst/>
                <a:uLnTx/>
                <a:uFillTx/>
                <a:latin typeface="Calibri"/>
              </a:rPr>
              <a:t>Hochschule Bremen</a:t>
            </a:r>
          </a:p>
          <a:p>
            <a:pPr marL="171450" marR="0" lvl="0" indent="-171450" algn="l" defTabSz="914400" rtl="0" eaLnBrk="1" fontAlgn="auto" latinLnBrk="0" hangingPunct="1">
              <a:lnSpc>
                <a:spcPts val="1700"/>
              </a:lnSpc>
              <a:spcBef>
                <a:spcPts val="0"/>
              </a:spcBef>
              <a:spcAft>
                <a:spcPts val="0"/>
              </a:spcAft>
              <a:buClrTx/>
              <a:buSzPct val="100000"/>
              <a:buFont typeface="Calibri" panose="020F0502020204030204" pitchFamily="34" charset="0"/>
              <a:buChar char="▪"/>
              <a:tabLst/>
              <a:defRPr/>
            </a:pPr>
            <a:endParaRPr kumimoji="0" lang="de-DE" sz="1200" b="0" i="0" u="none" strike="noStrike" kern="1200" cap="none" spc="0" normalizeH="0" baseline="0" noProof="0">
              <a:ln>
                <a:noFill/>
              </a:ln>
              <a:solidFill>
                <a:sysClr val="window" lastClr="FFFFFF"/>
              </a:solidFill>
              <a:effectLst/>
              <a:uLnTx/>
              <a:uFillTx/>
              <a:latin typeface="Calibri"/>
            </a:endParaRPr>
          </a:p>
        </p:txBody>
      </p:sp>
    </p:spTree>
    <p:extLst>
      <p:ext uri="{BB962C8B-B14F-4D97-AF65-F5344CB8AC3E}">
        <p14:creationId xmlns:p14="http://schemas.microsoft.com/office/powerpoint/2010/main" val="767835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t>Säulendiagramm</a:t>
            </a:r>
            <a:br>
              <a:rPr lang="de-DE"/>
            </a:br>
            <a:r>
              <a:rPr lang="de-DE"/>
              <a:t>Werte und Beschriftungen können nach Doppelklick geändert werden</a:t>
            </a:r>
          </a:p>
        </p:txBody>
      </p:sp>
      <p:graphicFrame>
        <p:nvGraphicFramePr>
          <p:cNvPr id="6" name="Diagramm 5"/>
          <p:cNvGraphicFramePr/>
          <p:nvPr>
            <p:extLst>
              <p:ext uri="{D42A27DB-BD31-4B8C-83A1-F6EECF244321}">
                <p14:modId xmlns:p14="http://schemas.microsoft.com/office/powerpoint/2010/main" val="3561035751"/>
              </p:ext>
            </p:extLst>
          </p:nvPr>
        </p:nvGraphicFramePr>
        <p:xfrm>
          <a:off x="345665" y="1445035"/>
          <a:ext cx="843955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hteck 6"/>
          <p:cNvSpPr/>
          <p:nvPr/>
        </p:nvSpPr>
        <p:spPr>
          <a:xfrm>
            <a:off x="358775" y="5984738"/>
            <a:ext cx="8426450" cy="180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buClr>
                <a:schemeClr val="accent1"/>
              </a:buClr>
            </a:pPr>
            <a:r>
              <a:rPr lang="de-DE" sz="1000">
                <a:solidFill>
                  <a:schemeClr val="bg2"/>
                </a:solidFill>
              </a:rPr>
              <a:t>Quelle: Rum </a:t>
            </a:r>
            <a:r>
              <a:rPr lang="de-DE" sz="1000" err="1">
                <a:solidFill>
                  <a:schemeClr val="bg2"/>
                </a:solidFill>
              </a:rPr>
              <a:t>rera</a:t>
            </a:r>
            <a:r>
              <a:rPr lang="de-DE" sz="1000">
                <a:solidFill>
                  <a:schemeClr val="bg2"/>
                </a:solidFill>
              </a:rPr>
              <a:t> </a:t>
            </a:r>
            <a:r>
              <a:rPr lang="de-DE" sz="1000" err="1">
                <a:solidFill>
                  <a:schemeClr val="bg2"/>
                </a:solidFill>
              </a:rPr>
              <a:t>dest</a:t>
            </a:r>
            <a:r>
              <a:rPr lang="de-DE" sz="1000">
                <a:solidFill>
                  <a:schemeClr val="bg2"/>
                </a:solidFill>
              </a:rPr>
              <a:t> </a:t>
            </a:r>
            <a:r>
              <a:rPr lang="de-DE" sz="1000" err="1">
                <a:solidFill>
                  <a:schemeClr val="bg2"/>
                </a:solidFill>
              </a:rPr>
              <a:t>tatint</a:t>
            </a:r>
            <a:r>
              <a:rPr lang="de-DE" sz="1000">
                <a:solidFill>
                  <a:schemeClr val="bg2"/>
                </a:solidFill>
              </a:rPr>
              <a:t> </a:t>
            </a:r>
            <a:r>
              <a:rPr lang="de-DE" sz="1000" err="1">
                <a:solidFill>
                  <a:schemeClr val="bg2"/>
                </a:solidFill>
              </a:rPr>
              <a:t>hillestrum</a:t>
            </a:r>
            <a:r>
              <a:rPr lang="de-DE" sz="1000">
                <a:solidFill>
                  <a:schemeClr val="bg2"/>
                </a:solidFill>
              </a:rPr>
              <a:t> </a:t>
            </a:r>
            <a:r>
              <a:rPr lang="de-DE" sz="1000" err="1">
                <a:solidFill>
                  <a:schemeClr val="bg2"/>
                </a:solidFill>
              </a:rPr>
              <a:t>sitat</a:t>
            </a:r>
            <a:r>
              <a:rPr lang="de-DE" sz="1000">
                <a:solidFill>
                  <a:schemeClr val="bg2"/>
                </a:solidFill>
              </a:rPr>
              <a:t> </a:t>
            </a:r>
            <a:r>
              <a:rPr lang="de-DE" sz="1000" err="1">
                <a:solidFill>
                  <a:schemeClr val="bg2"/>
                </a:solidFill>
              </a:rPr>
              <a:t>aut</a:t>
            </a:r>
            <a:r>
              <a:rPr lang="de-DE" sz="1000">
                <a:solidFill>
                  <a:schemeClr val="bg2"/>
                </a:solidFill>
              </a:rPr>
              <a:t> </a:t>
            </a:r>
            <a:r>
              <a:rPr lang="de-DE" sz="1000" err="1">
                <a:solidFill>
                  <a:schemeClr val="bg2"/>
                </a:solidFill>
              </a:rPr>
              <a:t>accae</a:t>
            </a:r>
            <a:r>
              <a:rPr lang="de-DE" sz="1000">
                <a:solidFill>
                  <a:schemeClr val="bg2"/>
                </a:solidFill>
              </a:rPr>
              <a:t> </a:t>
            </a:r>
            <a:r>
              <a:rPr lang="de-DE" sz="1000" err="1">
                <a:solidFill>
                  <a:schemeClr val="bg2"/>
                </a:solidFill>
              </a:rPr>
              <a:t>venimaxim</a:t>
            </a:r>
            <a:r>
              <a:rPr lang="de-DE" sz="1000">
                <a:solidFill>
                  <a:schemeClr val="bg2"/>
                </a:solidFill>
              </a:rPr>
              <a:t> </a:t>
            </a:r>
            <a:r>
              <a:rPr lang="de-DE" sz="1000" err="1">
                <a:solidFill>
                  <a:schemeClr val="bg2"/>
                </a:solidFill>
              </a:rPr>
              <a:t>vendelisti</a:t>
            </a:r>
            <a:r>
              <a:rPr lang="de-DE" sz="1000">
                <a:solidFill>
                  <a:schemeClr val="bg2"/>
                </a:solidFill>
              </a:rPr>
              <a:t> </a:t>
            </a:r>
            <a:r>
              <a:rPr lang="de-DE" sz="1000" err="1">
                <a:solidFill>
                  <a:schemeClr val="bg2"/>
                </a:solidFill>
              </a:rPr>
              <a:t>tem</a:t>
            </a:r>
            <a:r>
              <a:rPr lang="de-DE" sz="1000">
                <a:solidFill>
                  <a:schemeClr val="bg2"/>
                </a:solidFill>
              </a:rPr>
              <a:t> </a:t>
            </a:r>
            <a:r>
              <a:rPr lang="de-DE" sz="1000" err="1">
                <a:solidFill>
                  <a:schemeClr val="bg2"/>
                </a:solidFill>
              </a:rPr>
              <a:t>ent</a:t>
            </a:r>
            <a:r>
              <a:rPr lang="de-DE" sz="1000">
                <a:solidFill>
                  <a:schemeClr val="bg2"/>
                </a:solidFill>
              </a:rPr>
              <a:t>, </a:t>
            </a:r>
            <a:r>
              <a:rPr lang="de-DE" sz="1000" err="1">
                <a:solidFill>
                  <a:schemeClr val="bg2"/>
                </a:solidFill>
              </a:rPr>
              <a:t>quis</a:t>
            </a:r>
            <a:r>
              <a:rPr lang="de-DE" sz="1000">
                <a:solidFill>
                  <a:schemeClr val="bg2"/>
                </a:solidFill>
              </a:rPr>
              <a:t> es </a:t>
            </a:r>
            <a:r>
              <a:rPr lang="de-DE" sz="1000" err="1">
                <a:solidFill>
                  <a:schemeClr val="bg2"/>
                </a:solidFill>
              </a:rPr>
              <a:t>excero</a:t>
            </a:r>
            <a:r>
              <a:rPr lang="de-DE" sz="1000">
                <a:solidFill>
                  <a:schemeClr val="bg2"/>
                </a:solidFill>
              </a:rPr>
              <a:t> </a:t>
            </a:r>
            <a:r>
              <a:rPr lang="de-DE" sz="1000" err="1">
                <a:solidFill>
                  <a:schemeClr val="bg2"/>
                </a:solidFill>
              </a:rPr>
              <a:t>volupta</a:t>
            </a:r>
            <a:r>
              <a:rPr lang="de-DE" sz="1000">
                <a:solidFill>
                  <a:schemeClr val="bg2"/>
                </a:solidFill>
              </a:rPr>
              <a:t> </a:t>
            </a:r>
            <a:r>
              <a:rPr lang="de-DE" sz="1000" err="1">
                <a:solidFill>
                  <a:schemeClr val="bg2"/>
                </a:solidFill>
              </a:rPr>
              <a:t>tionseq</a:t>
            </a:r>
            <a:r>
              <a:rPr lang="de-DE" sz="1000">
                <a:solidFill>
                  <a:schemeClr val="bg2"/>
                </a:solidFill>
              </a:rPr>
              <a:t> </a:t>
            </a:r>
            <a:r>
              <a:rPr lang="de-DE" sz="1000" err="1">
                <a:solidFill>
                  <a:schemeClr val="bg2"/>
                </a:solidFill>
              </a:rPr>
              <a:t>uasitas</a:t>
            </a:r>
            <a:r>
              <a:rPr lang="de-DE" sz="1000">
                <a:solidFill>
                  <a:schemeClr val="bg2"/>
                </a:solidFill>
              </a:rPr>
              <a:t>.</a:t>
            </a:r>
          </a:p>
        </p:txBody>
      </p:sp>
      <p:sp>
        <p:nvSpPr>
          <p:cNvPr id="8" name="Datumsplatzhalter 7"/>
          <p:cNvSpPr>
            <a:spLocks noGrp="1"/>
          </p:cNvSpPr>
          <p:nvPr>
            <p:ph type="dt" sz="half" idx="10"/>
          </p:nvPr>
        </p:nvSpPr>
        <p:spPr/>
        <p:txBody>
          <a:bodyPr/>
          <a:lstStyle/>
          <a:p>
            <a:fld id="{525541B2-77CA-425B-93E8-B690E50CC70C}" type="datetime1">
              <a:rPr lang="de-DE" smtClean="0"/>
              <a:t>27.06.2025</a:t>
            </a:fld>
            <a:endParaRPr lang="de-DE"/>
          </a:p>
        </p:txBody>
      </p:sp>
      <p:sp>
        <p:nvSpPr>
          <p:cNvPr id="9" name="Fußzeilenplatzhalter 8"/>
          <p:cNvSpPr>
            <a:spLocks noGrp="1"/>
          </p:cNvSpPr>
          <p:nvPr>
            <p:ph type="ftr" sz="quarter" idx="11"/>
          </p:nvPr>
        </p:nvSpPr>
        <p:spPr/>
        <p:txBody>
          <a:bodyPr/>
          <a:lstStyle/>
          <a:p>
            <a:r>
              <a:rPr lang="de-DE"/>
              <a:t>Name der Präsentation, Name des Sprechers ©HSB</a:t>
            </a:r>
          </a:p>
        </p:txBody>
      </p:sp>
      <p:sp>
        <p:nvSpPr>
          <p:cNvPr id="10" name="Foliennummernplatzhalter 9"/>
          <p:cNvSpPr>
            <a:spLocks noGrp="1"/>
          </p:cNvSpPr>
          <p:nvPr>
            <p:ph type="sldNum" sz="quarter" idx="12"/>
          </p:nvPr>
        </p:nvSpPr>
        <p:spPr/>
        <p:txBody>
          <a:bodyPr/>
          <a:lstStyle/>
          <a:p>
            <a:fld id="{58444F55-0981-4E9E-8F6B-2F7546EE58D7}" type="slidenum">
              <a:rPr lang="de-DE" smtClean="0"/>
              <a:pPr/>
              <a:t>41</a:t>
            </a:fld>
            <a:endParaRPr lang="de-DE"/>
          </a:p>
        </p:txBody>
      </p:sp>
    </p:spTree>
    <p:extLst>
      <p:ext uri="{BB962C8B-B14F-4D97-AF65-F5344CB8AC3E}">
        <p14:creationId xmlns:p14="http://schemas.microsoft.com/office/powerpoint/2010/main" val="203867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t>Balkendiagramm</a:t>
            </a:r>
            <a:br>
              <a:rPr lang="de-DE"/>
            </a:br>
            <a:r>
              <a:rPr lang="de-DE"/>
              <a:t>Werte und Beschriftungen können nach Doppelklick geändert werden</a:t>
            </a:r>
          </a:p>
        </p:txBody>
      </p:sp>
      <p:graphicFrame>
        <p:nvGraphicFramePr>
          <p:cNvPr id="6" name="Diagramm 5"/>
          <p:cNvGraphicFramePr/>
          <p:nvPr>
            <p:extLst>
              <p:ext uri="{D42A27DB-BD31-4B8C-83A1-F6EECF244321}">
                <p14:modId xmlns:p14="http://schemas.microsoft.com/office/powerpoint/2010/main" val="1241231715"/>
              </p:ext>
            </p:extLst>
          </p:nvPr>
        </p:nvGraphicFramePr>
        <p:xfrm>
          <a:off x="704441" y="1354903"/>
          <a:ext cx="843955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hteck 6"/>
          <p:cNvSpPr/>
          <p:nvPr/>
        </p:nvSpPr>
        <p:spPr>
          <a:xfrm>
            <a:off x="358775" y="5984738"/>
            <a:ext cx="8426450" cy="180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buClr>
                <a:schemeClr val="accent1"/>
              </a:buClr>
            </a:pPr>
            <a:r>
              <a:rPr lang="de-DE" sz="1000">
                <a:solidFill>
                  <a:schemeClr val="bg2"/>
                </a:solidFill>
              </a:rPr>
              <a:t>Quelle: Rum </a:t>
            </a:r>
            <a:r>
              <a:rPr lang="de-DE" sz="1000" err="1">
                <a:solidFill>
                  <a:schemeClr val="bg2"/>
                </a:solidFill>
              </a:rPr>
              <a:t>rera</a:t>
            </a:r>
            <a:r>
              <a:rPr lang="de-DE" sz="1000">
                <a:solidFill>
                  <a:schemeClr val="bg2"/>
                </a:solidFill>
              </a:rPr>
              <a:t> </a:t>
            </a:r>
            <a:r>
              <a:rPr lang="de-DE" sz="1000" err="1">
                <a:solidFill>
                  <a:schemeClr val="bg2"/>
                </a:solidFill>
              </a:rPr>
              <a:t>dest</a:t>
            </a:r>
            <a:r>
              <a:rPr lang="de-DE" sz="1000">
                <a:solidFill>
                  <a:schemeClr val="bg2"/>
                </a:solidFill>
              </a:rPr>
              <a:t> </a:t>
            </a:r>
            <a:r>
              <a:rPr lang="de-DE" sz="1000" err="1">
                <a:solidFill>
                  <a:schemeClr val="bg2"/>
                </a:solidFill>
              </a:rPr>
              <a:t>tatint</a:t>
            </a:r>
            <a:r>
              <a:rPr lang="de-DE" sz="1000">
                <a:solidFill>
                  <a:schemeClr val="bg2"/>
                </a:solidFill>
              </a:rPr>
              <a:t> </a:t>
            </a:r>
            <a:r>
              <a:rPr lang="de-DE" sz="1000" err="1">
                <a:solidFill>
                  <a:schemeClr val="bg2"/>
                </a:solidFill>
              </a:rPr>
              <a:t>hillestrum</a:t>
            </a:r>
            <a:r>
              <a:rPr lang="de-DE" sz="1000">
                <a:solidFill>
                  <a:schemeClr val="bg2"/>
                </a:solidFill>
              </a:rPr>
              <a:t> </a:t>
            </a:r>
            <a:r>
              <a:rPr lang="de-DE" sz="1000" err="1">
                <a:solidFill>
                  <a:schemeClr val="bg2"/>
                </a:solidFill>
              </a:rPr>
              <a:t>sitat</a:t>
            </a:r>
            <a:r>
              <a:rPr lang="de-DE" sz="1000">
                <a:solidFill>
                  <a:schemeClr val="bg2"/>
                </a:solidFill>
              </a:rPr>
              <a:t> </a:t>
            </a:r>
            <a:r>
              <a:rPr lang="de-DE" sz="1000" err="1">
                <a:solidFill>
                  <a:schemeClr val="bg2"/>
                </a:solidFill>
              </a:rPr>
              <a:t>aut</a:t>
            </a:r>
            <a:r>
              <a:rPr lang="de-DE" sz="1000">
                <a:solidFill>
                  <a:schemeClr val="bg2"/>
                </a:solidFill>
              </a:rPr>
              <a:t> </a:t>
            </a:r>
            <a:r>
              <a:rPr lang="de-DE" sz="1000" err="1">
                <a:solidFill>
                  <a:schemeClr val="bg2"/>
                </a:solidFill>
              </a:rPr>
              <a:t>accae</a:t>
            </a:r>
            <a:r>
              <a:rPr lang="de-DE" sz="1000">
                <a:solidFill>
                  <a:schemeClr val="bg2"/>
                </a:solidFill>
              </a:rPr>
              <a:t> </a:t>
            </a:r>
            <a:r>
              <a:rPr lang="de-DE" sz="1000" err="1">
                <a:solidFill>
                  <a:schemeClr val="bg2"/>
                </a:solidFill>
              </a:rPr>
              <a:t>venimaxim</a:t>
            </a:r>
            <a:r>
              <a:rPr lang="de-DE" sz="1000">
                <a:solidFill>
                  <a:schemeClr val="bg2"/>
                </a:solidFill>
              </a:rPr>
              <a:t> </a:t>
            </a:r>
            <a:r>
              <a:rPr lang="de-DE" sz="1000" err="1">
                <a:solidFill>
                  <a:schemeClr val="bg2"/>
                </a:solidFill>
              </a:rPr>
              <a:t>vendelisti</a:t>
            </a:r>
            <a:r>
              <a:rPr lang="de-DE" sz="1000">
                <a:solidFill>
                  <a:schemeClr val="bg2"/>
                </a:solidFill>
              </a:rPr>
              <a:t> </a:t>
            </a:r>
            <a:r>
              <a:rPr lang="de-DE" sz="1000" err="1">
                <a:solidFill>
                  <a:schemeClr val="bg2"/>
                </a:solidFill>
              </a:rPr>
              <a:t>tem</a:t>
            </a:r>
            <a:r>
              <a:rPr lang="de-DE" sz="1000">
                <a:solidFill>
                  <a:schemeClr val="bg2"/>
                </a:solidFill>
              </a:rPr>
              <a:t> </a:t>
            </a:r>
            <a:r>
              <a:rPr lang="de-DE" sz="1000" err="1">
                <a:solidFill>
                  <a:schemeClr val="bg2"/>
                </a:solidFill>
              </a:rPr>
              <a:t>ent</a:t>
            </a:r>
            <a:r>
              <a:rPr lang="de-DE" sz="1000">
                <a:solidFill>
                  <a:schemeClr val="bg2"/>
                </a:solidFill>
              </a:rPr>
              <a:t>, </a:t>
            </a:r>
            <a:r>
              <a:rPr lang="de-DE" sz="1000" err="1">
                <a:solidFill>
                  <a:schemeClr val="bg2"/>
                </a:solidFill>
              </a:rPr>
              <a:t>quis</a:t>
            </a:r>
            <a:r>
              <a:rPr lang="de-DE" sz="1000">
                <a:solidFill>
                  <a:schemeClr val="bg2"/>
                </a:solidFill>
              </a:rPr>
              <a:t> es </a:t>
            </a:r>
            <a:r>
              <a:rPr lang="de-DE" sz="1000" err="1">
                <a:solidFill>
                  <a:schemeClr val="bg2"/>
                </a:solidFill>
              </a:rPr>
              <a:t>excero</a:t>
            </a:r>
            <a:r>
              <a:rPr lang="de-DE" sz="1000">
                <a:solidFill>
                  <a:schemeClr val="bg2"/>
                </a:solidFill>
              </a:rPr>
              <a:t> </a:t>
            </a:r>
            <a:r>
              <a:rPr lang="de-DE" sz="1000" err="1">
                <a:solidFill>
                  <a:schemeClr val="bg2"/>
                </a:solidFill>
              </a:rPr>
              <a:t>volupta</a:t>
            </a:r>
            <a:r>
              <a:rPr lang="de-DE" sz="1000">
                <a:solidFill>
                  <a:schemeClr val="bg2"/>
                </a:solidFill>
              </a:rPr>
              <a:t> </a:t>
            </a:r>
            <a:r>
              <a:rPr lang="de-DE" sz="1000" err="1">
                <a:solidFill>
                  <a:schemeClr val="bg2"/>
                </a:solidFill>
              </a:rPr>
              <a:t>tionseq</a:t>
            </a:r>
            <a:r>
              <a:rPr lang="de-DE" sz="1000">
                <a:solidFill>
                  <a:schemeClr val="bg2"/>
                </a:solidFill>
              </a:rPr>
              <a:t> </a:t>
            </a:r>
            <a:r>
              <a:rPr lang="de-DE" sz="1000" err="1">
                <a:solidFill>
                  <a:schemeClr val="bg2"/>
                </a:solidFill>
              </a:rPr>
              <a:t>uasitas</a:t>
            </a:r>
            <a:r>
              <a:rPr lang="de-DE" sz="1000">
                <a:solidFill>
                  <a:schemeClr val="bg2"/>
                </a:solidFill>
              </a:rPr>
              <a:t>.</a:t>
            </a:r>
          </a:p>
        </p:txBody>
      </p:sp>
      <p:sp>
        <p:nvSpPr>
          <p:cNvPr id="8" name="Datumsplatzhalter 7"/>
          <p:cNvSpPr>
            <a:spLocks noGrp="1"/>
          </p:cNvSpPr>
          <p:nvPr>
            <p:ph type="dt" sz="half" idx="10"/>
          </p:nvPr>
        </p:nvSpPr>
        <p:spPr/>
        <p:txBody>
          <a:bodyPr/>
          <a:lstStyle/>
          <a:p>
            <a:fld id="{BD25202F-EF74-4624-9F51-C3D9DCD60071}" type="datetime1">
              <a:rPr lang="de-DE" smtClean="0"/>
              <a:t>27.06.2025</a:t>
            </a:fld>
            <a:endParaRPr lang="de-DE"/>
          </a:p>
        </p:txBody>
      </p:sp>
      <p:sp>
        <p:nvSpPr>
          <p:cNvPr id="9" name="Fußzeilenplatzhalter 8"/>
          <p:cNvSpPr>
            <a:spLocks noGrp="1"/>
          </p:cNvSpPr>
          <p:nvPr>
            <p:ph type="ftr" sz="quarter" idx="11"/>
          </p:nvPr>
        </p:nvSpPr>
        <p:spPr/>
        <p:txBody>
          <a:bodyPr/>
          <a:lstStyle/>
          <a:p>
            <a:r>
              <a:rPr lang="de-DE"/>
              <a:t>Name der Präsentation, Name des Sprechers ©HSB</a:t>
            </a:r>
          </a:p>
        </p:txBody>
      </p:sp>
      <p:sp>
        <p:nvSpPr>
          <p:cNvPr id="10" name="Foliennummernplatzhalter 9"/>
          <p:cNvSpPr>
            <a:spLocks noGrp="1"/>
          </p:cNvSpPr>
          <p:nvPr>
            <p:ph type="sldNum" sz="quarter" idx="12"/>
          </p:nvPr>
        </p:nvSpPr>
        <p:spPr/>
        <p:txBody>
          <a:bodyPr/>
          <a:lstStyle/>
          <a:p>
            <a:fld id="{58444F55-0981-4E9E-8F6B-2F7546EE58D7}" type="slidenum">
              <a:rPr lang="de-DE" smtClean="0"/>
              <a:pPr/>
              <a:t>42</a:t>
            </a:fld>
            <a:endParaRPr lang="de-DE"/>
          </a:p>
        </p:txBody>
      </p:sp>
    </p:spTree>
    <p:extLst>
      <p:ext uri="{BB962C8B-B14F-4D97-AF65-F5344CB8AC3E}">
        <p14:creationId xmlns:p14="http://schemas.microsoft.com/office/powerpoint/2010/main" val="2086538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t>Stapelbalkendiagramm</a:t>
            </a:r>
            <a:br>
              <a:rPr lang="de-DE"/>
            </a:br>
            <a:r>
              <a:rPr lang="de-DE"/>
              <a:t>Werte und Beschriftungen können nach Doppelklick geändert werden</a:t>
            </a:r>
          </a:p>
        </p:txBody>
      </p:sp>
      <p:graphicFrame>
        <p:nvGraphicFramePr>
          <p:cNvPr id="6" name="Diagramm 5"/>
          <p:cNvGraphicFramePr/>
          <p:nvPr>
            <p:extLst>
              <p:ext uri="{D42A27DB-BD31-4B8C-83A1-F6EECF244321}">
                <p14:modId xmlns:p14="http://schemas.microsoft.com/office/powerpoint/2010/main" val="2672811603"/>
              </p:ext>
            </p:extLst>
          </p:nvPr>
        </p:nvGraphicFramePr>
        <p:xfrm>
          <a:off x="345665" y="1445035"/>
          <a:ext cx="843955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hteck 6"/>
          <p:cNvSpPr/>
          <p:nvPr/>
        </p:nvSpPr>
        <p:spPr>
          <a:xfrm>
            <a:off x="358775" y="5984738"/>
            <a:ext cx="8426450" cy="180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buClr>
                <a:schemeClr val="accent1"/>
              </a:buClr>
            </a:pPr>
            <a:r>
              <a:rPr lang="de-DE" sz="1000">
                <a:solidFill>
                  <a:schemeClr val="bg2"/>
                </a:solidFill>
              </a:rPr>
              <a:t>Quelle: Rum </a:t>
            </a:r>
            <a:r>
              <a:rPr lang="de-DE" sz="1000" err="1">
                <a:solidFill>
                  <a:schemeClr val="bg2"/>
                </a:solidFill>
              </a:rPr>
              <a:t>rera</a:t>
            </a:r>
            <a:r>
              <a:rPr lang="de-DE" sz="1000">
                <a:solidFill>
                  <a:schemeClr val="bg2"/>
                </a:solidFill>
              </a:rPr>
              <a:t> </a:t>
            </a:r>
            <a:r>
              <a:rPr lang="de-DE" sz="1000" err="1">
                <a:solidFill>
                  <a:schemeClr val="bg2"/>
                </a:solidFill>
              </a:rPr>
              <a:t>dest</a:t>
            </a:r>
            <a:r>
              <a:rPr lang="de-DE" sz="1000">
                <a:solidFill>
                  <a:schemeClr val="bg2"/>
                </a:solidFill>
              </a:rPr>
              <a:t> </a:t>
            </a:r>
            <a:r>
              <a:rPr lang="de-DE" sz="1000" err="1">
                <a:solidFill>
                  <a:schemeClr val="bg2"/>
                </a:solidFill>
              </a:rPr>
              <a:t>tatint</a:t>
            </a:r>
            <a:r>
              <a:rPr lang="de-DE" sz="1000">
                <a:solidFill>
                  <a:schemeClr val="bg2"/>
                </a:solidFill>
              </a:rPr>
              <a:t> </a:t>
            </a:r>
            <a:r>
              <a:rPr lang="de-DE" sz="1000" err="1">
                <a:solidFill>
                  <a:schemeClr val="bg2"/>
                </a:solidFill>
              </a:rPr>
              <a:t>hillestrum</a:t>
            </a:r>
            <a:r>
              <a:rPr lang="de-DE" sz="1000">
                <a:solidFill>
                  <a:schemeClr val="bg2"/>
                </a:solidFill>
              </a:rPr>
              <a:t> </a:t>
            </a:r>
            <a:r>
              <a:rPr lang="de-DE" sz="1000" err="1">
                <a:solidFill>
                  <a:schemeClr val="bg2"/>
                </a:solidFill>
              </a:rPr>
              <a:t>sitat</a:t>
            </a:r>
            <a:r>
              <a:rPr lang="de-DE" sz="1000">
                <a:solidFill>
                  <a:schemeClr val="bg2"/>
                </a:solidFill>
              </a:rPr>
              <a:t> </a:t>
            </a:r>
            <a:r>
              <a:rPr lang="de-DE" sz="1000" err="1">
                <a:solidFill>
                  <a:schemeClr val="bg2"/>
                </a:solidFill>
              </a:rPr>
              <a:t>aut</a:t>
            </a:r>
            <a:r>
              <a:rPr lang="de-DE" sz="1000">
                <a:solidFill>
                  <a:schemeClr val="bg2"/>
                </a:solidFill>
              </a:rPr>
              <a:t> </a:t>
            </a:r>
            <a:r>
              <a:rPr lang="de-DE" sz="1000" err="1">
                <a:solidFill>
                  <a:schemeClr val="bg2"/>
                </a:solidFill>
              </a:rPr>
              <a:t>accae</a:t>
            </a:r>
            <a:r>
              <a:rPr lang="de-DE" sz="1000">
                <a:solidFill>
                  <a:schemeClr val="bg2"/>
                </a:solidFill>
              </a:rPr>
              <a:t> </a:t>
            </a:r>
            <a:r>
              <a:rPr lang="de-DE" sz="1000" err="1">
                <a:solidFill>
                  <a:schemeClr val="bg2"/>
                </a:solidFill>
              </a:rPr>
              <a:t>venimaxim</a:t>
            </a:r>
            <a:r>
              <a:rPr lang="de-DE" sz="1000">
                <a:solidFill>
                  <a:schemeClr val="bg2"/>
                </a:solidFill>
              </a:rPr>
              <a:t> </a:t>
            </a:r>
            <a:r>
              <a:rPr lang="de-DE" sz="1000" err="1">
                <a:solidFill>
                  <a:schemeClr val="bg2"/>
                </a:solidFill>
              </a:rPr>
              <a:t>vendelisti</a:t>
            </a:r>
            <a:r>
              <a:rPr lang="de-DE" sz="1000">
                <a:solidFill>
                  <a:schemeClr val="bg2"/>
                </a:solidFill>
              </a:rPr>
              <a:t> </a:t>
            </a:r>
            <a:r>
              <a:rPr lang="de-DE" sz="1000" err="1">
                <a:solidFill>
                  <a:schemeClr val="bg2"/>
                </a:solidFill>
              </a:rPr>
              <a:t>tem</a:t>
            </a:r>
            <a:r>
              <a:rPr lang="de-DE" sz="1000">
                <a:solidFill>
                  <a:schemeClr val="bg2"/>
                </a:solidFill>
              </a:rPr>
              <a:t> </a:t>
            </a:r>
            <a:r>
              <a:rPr lang="de-DE" sz="1000" err="1">
                <a:solidFill>
                  <a:schemeClr val="bg2"/>
                </a:solidFill>
              </a:rPr>
              <a:t>ent</a:t>
            </a:r>
            <a:r>
              <a:rPr lang="de-DE" sz="1000">
                <a:solidFill>
                  <a:schemeClr val="bg2"/>
                </a:solidFill>
              </a:rPr>
              <a:t>, </a:t>
            </a:r>
            <a:r>
              <a:rPr lang="de-DE" sz="1000" err="1">
                <a:solidFill>
                  <a:schemeClr val="bg2"/>
                </a:solidFill>
              </a:rPr>
              <a:t>quis</a:t>
            </a:r>
            <a:r>
              <a:rPr lang="de-DE" sz="1000">
                <a:solidFill>
                  <a:schemeClr val="bg2"/>
                </a:solidFill>
              </a:rPr>
              <a:t> es </a:t>
            </a:r>
            <a:r>
              <a:rPr lang="de-DE" sz="1000" err="1">
                <a:solidFill>
                  <a:schemeClr val="bg2"/>
                </a:solidFill>
              </a:rPr>
              <a:t>excero</a:t>
            </a:r>
            <a:r>
              <a:rPr lang="de-DE" sz="1000">
                <a:solidFill>
                  <a:schemeClr val="bg2"/>
                </a:solidFill>
              </a:rPr>
              <a:t> </a:t>
            </a:r>
            <a:r>
              <a:rPr lang="de-DE" sz="1000" err="1">
                <a:solidFill>
                  <a:schemeClr val="bg2"/>
                </a:solidFill>
              </a:rPr>
              <a:t>volupta</a:t>
            </a:r>
            <a:r>
              <a:rPr lang="de-DE" sz="1000">
                <a:solidFill>
                  <a:schemeClr val="bg2"/>
                </a:solidFill>
              </a:rPr>
              <a:t> </a:t>
            </a:r>
            <a:r>
              <a:rPr lang="de-DE" sz="1000" err="1">
                <a:solidFill>
                  <a:schemeClr val="bg2"/>
                </a:solidFill>
              </a:rPr>
              <a:t>tionseq</a:t>
            </a:r>
            <a:r>
              <a:rPr lang="de-DE" sz="1000">
                <a:solidFill>
                  <a:schemeClr val="bg2"/>
                </a:solidFill>
              </a:rPr>
              <a:t> </a:t>
            </a:r>
            <a:r>
              <a:rPr lang="de-DE" sz="1000" err="1">
                <a:solidFill>
                  <a:schemeClr val="bg2"/>
                </a:solidFill>
              </a:rPr>
              <a:t>uasitas</a:t>
            </a:r>
            <a:r>
              <a:rPr lang="de-DE" sz="1000">
                <a:solidFill>
                  <a:schemeClr val="bg2"/>
                </a:solidFill>
              </a:rPr>
              <a:t>.</a:t>
            </a:r>
          </a:p>
        </p:txBody>
      </p:sp>
      <p:sp>
        <p:nvSpPr>
          <p:cNvPr id="8" name="Datumsplatzhalter 7"/>
          <p:cNvSpPr>
            <a:spLocks noGrp="1"/>
          </p:cNvSpPr>
          <p:nvPr>
            <p:ph type="dt" sz="half" idx="10"/>
          </p:nvPr>
        </p:nvSpPr>
        <p:spPr/>
        <p:txBody>
          <a:bodyPr/>
          <a:lstStyle/>
          <a:p>
            <a:fld id="{D64F7911-7AAC-4CB5-869A-CDFDE82FE115}" type="datetime1">
              <a:rPr lang="de-DE" smtClean="0"/>
              <a:t>27.06.2025</a:t>
            </a:fld>
            <a:endParaRPr lang="de-DE"/>
          </a:p>
        </p:txBody>
      </p:sp>
      <p:sp>
        <p:nvSpPr>
          <p:cNvPr id="9" name="Fußzeilenplatzhalter 8"/>
          <p:cNvSpPr>
            <a:spLocks noGrp="1"/>
          </p:cNvSpPr>
          <p:nvPr>
            <p:ph type="ftr" sz="quarter" idx="11"/>
          </p:nvPr>
        </p:nvSpPr>
        <p:spPr/>
        <p:txBody>
          <a:bodyPr/>
          <a:lstStyle/>
          <a:p>
            <a:r>
              <a:rPr lang="de-DE"/>
              <a:t>Name der Präsentation, Name des Sprechers ©HSB</a:t>
            </a:r>
          </a:p>
        </p:txBody>
      </p:sp>
      <p:sp>
        <p:nvSpPr>
          <p:cNvPr id="10" name="Foliennummernplatzhalter 9"/>
          <p:cNvSpPr>
            <a:spLocks noGrp="1"/>
          </p:cNvSpPr>
          <p:nvPr>
            <p:ph type="sldNum" sz="quarter" idx="12"/>
          </p:nvPr>
        </p:nvSpPr>
        <p:spPr/>
        <p:txBody>
          <a:bodyPr/>
          <a:lstStyle/>
          <a:p>
            <a:fld id="{58444F55-0981-4E9E-8F6B-2F7546EE58D7}" type="slidenum">
              <a:rPr lang="de-DE" smtClean="0"/>
              <a:pPr/>
              <a:t>43</a:t>
            </a:fld>
            <a:endParaRPr lang="de-DE"/>
          </a:p>
        </p:txBody>
      </p:sp>
    </p:spTree>
    <p:extLst>
      <p:ext uri="{BB962C8B-B14F-4D97-AF65-F5344CB8AC3E}">
        <p14:creationId xmlns:p14="http://schemas.microsoft.com/office/powerpoint/2010/main" val="134225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t>Liniendiagramm</a:t>
            </a:r>
            <a:br>
              <a:rPr lang="de-DE"/>
            </a:br>
            <a:r>
              <a:rPr lang="de-DE"/>
              <a:t>Werte und Beschriftungen können nach Doppelklick geändert werden</a:t>
            </a:r>
          </a:p>
        </p:txBody>
      </p:sp>
      <p:graphicFrame>
        <p:nvGraphicFramePr>
          <p:cNvPr id="6" name="Diagramm 5"/>
          <p:cNvGraphicFramePr/>
          <p:nvPr>
            <p:extLst>
              <p:ext uri="{D42A27DB-BD31-4B8C-83A1-F6EECF244321}">
                <p14:modId xmlns:p14="http://schemas.microsoft.com/office/powerpoint/2010/main" val="3785528031"/>
              </p:ext>
            </p:extLst>
          </p:nvPr>
        </p:nvGraphicFramePr>
        <p:xfrm>
          <a:off x="345665" y="1445035"/>
          <a:ext cx="843955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hteck 6"/>
          <p:cNvSpPr/>
          <p:nvPr/>
        </p:nvSpPr>
        <p:spPr>
          <a:xfrm>
            <a:off x="358775" y="5984738"/>
            <a:ext cx="8426450" cy="180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buClr>
                <a:schemeClr val="accent1"/>
              </a:buClr>
            </a:pPr>
            <a:r>
              <a:rPr lang="de-DE" sz="1000">
                <a:solidFill>
                  <a:schemeClr val="bg2"/>
                </a:solidFill>
              </a:rPr>
              <a:t>Quelle: Rum </a:t>
            </a:r>
            <a:r>
              <a:rPr lang="de-DE" sz="1000" err="1">
                <a:solidFill>
                  <a:schemeClr val="bg2"/>
                </a:solidFill>
              </a:rPr>
              <a:t>rera</a:t>
            </a:r>
            <a:r>
              <a:rPr lang="de-DE" sz="1000">
                <a:solidFill>
                  <a:schemeClr val="bg2"/>
                </a:solidFill>
              </a:rPr>
              <a:t> </a:t>
            </a:r>
            <a:r>
              <a:rPr lang="de-DE" sz="1000" err="1">
                <a:solidFill>
                  <a:schemeClr val="bg2"/>
                </a:solidFill>
              </a:rPr>
              <a:t>dest</a:t>
            </a:r>
            <a:r>
              <a:rPr lang="de-DE" sz="1000">
                <a:solidFill>
                  <a:schemeClr val="bg2"/>
                </a:solidFill>
              </a:rPr>
              <a:t> </a:t>
            </a:r>
            <a:r>
              <a:rPr lang="de-DE" sz="1000" err="1">
                <a:solidFill>
                  <a:schemeClr val="bg2"/>
                </a:solidFill>
              </a:rPr>
              <a:t>tatint</a:t>
            </a:r>
            <a:r>
              <a:rPr lang="de-DE" sz="1000">
                <a:solidFill>
                  <a:schemeClr val="bg2"/>
                </a:solidFill>
              </a:rPr>
              <a:t> </a:t>
            </a:r>
            <a:r>
              <a:rPr lang="de-DE" sz="1000" err="1">
                <a:solidFill>
                  <a:schemeClr val="bg2"/>
                </a:solidFill>
              </a:rPr>
              <a:t>hillestrum</a:t>
            </a:r>
            <a:r>
              <a:rPr lang="de-DE" sz="1000">
                <a:solidFill>
                  <a:schemeClr val="bg2"/>
                </a:solidFill>
              </a:rPr>
              <a:t> </a:t>
            </a:r>
            <a:r>
              <a:rPr lang="de-DE" sz="1000" err="1">
                <a:solidFill>
                  <a:schemeClr val="bg2"/>
                </a:solidFill>
              </a:rPr>
              <a:t>sitat</a:t>
            </a:r>
            <a:r>
              <a:rPr lang="de-DE" sz="1000">
                <a:solidFill>
                  <a:schemeClr val="bg2"/>
                </a:solidFill>
              </a:rPr>
              <a:t> </a:t>
            </a:r>
            <a:r>
              <a:rPr lang="de-DE" sz="1000" err="1">
                <a:solidFill>
                  <a:schemeClr val="bg2"/>
                </a:solidFill>
              </a:rPr>
              <a:t>aut</a:t>
            </a:r>
            <a:r>
              <a:rPr lang="de-DE" sz="1000">
                <a:solidFill>
                  <a:schemeClr val="bg2"/>
                </a:solidFill>
              </a:rPr>
              <a:t> </a:t>
            </a:r>
            <a:r>
              <a:rPr lang="de-DE" sz="1000" err="1">
                <a:solidFill>
                  <a:schemeClr val="bg2"/>
                </a:solidFill>
              </a:rPr>
              <a:t>accae</a:t>
            </a:r>
            <a:r>
              <a:rPr lang="de-DE" sz="1000">
                <a:solidFill>
                  <a:schemeClr val="bg2"/>
                </a:solidFill>
              </a:rPr>
              <a:t> </a:t>
            </a:r>
            <a:r>
              <a:rPr lang="de-DE" sz="1000" err="1">
                <a:solidFill>
                  <a:schemeClr val="bg2"/>
                </a:solidFill>
              </a:rPr>
              <a:t>venimaxim</a:t>
            </a:r>
            <a:r>
              <a:rPr lang="de-DE" sz="1000">
                <a:solidFill>
                  <a:schemeClr val="bg2"/>
                </a:solidFill>
              </a:rPr>
              <a:t> </a:t>
            </a:r>
            <a:r>
              <a:rPr lang="de-DE" sz="1000" err="1">
                <a:solidFill>
                  <a:schemeClr val="bg2"/>
                </a:solidFill>
              </a:rPr>
              <a:t>vendelisti</a:t>
            </a:r>
            <a:r>
              <a:rPr lang="de-DE" sz="1000">
                <a:solidFill>
                  <a:schemeClr val="bg2"/>
                </a:solidFill>
              </a:rPr>
              <a:t> </a:t>
            </a:r>
            <a:r>
              <a:rPr lang="de-DE" sz="1000" err="1">
                <a:solidFill>
                  <a:schemeClr val="bg2"/>
                </a:solidFill>
              </a:rPr>
              <a:t>tem</a:t>
            </a:r>
            <a:r>
              <a:rPr lang="de-DE" sz="1000">
                <a:solidFill>
                  <a:schemeClr val="bg2"/>
                </a:solidFill>
              </a:rPr>
              <a:t> </a:t>
            </a:r>
            <a:r>
              <a:rPr lang="de-DE" sz="1000" err="1">
                <a:solidFill>
                  <a:schemeClr val="bg2"/>
                </a:solidFill>
              </a:rPr>
              <a:t>ent</a:t>
            </a:r>
            <a:r>
              <a:rPr lang="de-DE" sz="1000">
                <a:solidFill>
                  <a:schemeClr val="bg2"/>
                </a:solidFill>
              </a:rPr>
              <a:t>, </a:t>
            </a:r>
            <a:r>
              <a:rPr lang="de-DE" sz="1000" err="1">
                <a:solidFill>
                  <a:schemeClr val="bg2"/>
                </a:solidFill>
              </a:rPr>
              <a:t>quis</a:t>
            </a:r>
            <a:r>
              <a:rPr lang="de-DE" sz="1000">
                <a:solidFill>
                  <a:schemeClr val="bg2"/>
                </a:solidFill>
              </a:rPr>
              <a:t> es </a:t>
            </a:r>
            <a:r>
              <a:rPr lang="de-DE" sz="1000" err="1">
                <a:solidFill>
                  <a:schemeClr val="bg2"/>
                </a:solidFill>
              </a:rPr>
              <a:t>excero</a:t>
            </a:r>
            <a:r>
              <a:rPr lang="de-DE" sz="1000">
                <a:solidFill>
                  <a:schemeClr val="bg2"/>
                </a:solidFill>
              </a:rPr>
              <a:t> </a:t>
            </a:r>
            <a:r>
              <a:rPr lang="de-DE" sz="1000" err="1">
                <a:solidFill>
                  <a:schemeClr val="bg2"/>
                </a:solidFill>
              </a:rPr>
              <a:t>volupta</a:t>
            </a:r>
            <a:r>
              <a:rPr lang="de-DE" sz="1000">
                <a:solidFill>
                  <a:schemeClr val="bg2"/>
                </a:solidFill>
              </a:rPr>
              <a:t> </a:t>
            </a:r>
            <a:r>
              <a:rPr lang="de-DE" sz="1000" err="1">
                <a:solidFill>
                  <a:schemeClr val="bg2"/>
                </a:solidFill>
              </a:rPr>
              <a:t>tionseq</a:t>
            </a:r>
            <a:r>
              <a:rPr lang="de-DE" sz="1000">
                <a:solidFill>
                  <a:schemeClr val="bg2"/>
                </a:solidFill>
              </a:rPr>
              <a:t> </a:t>
            </a:r>
            <a:r>
              <a:rPr lang="de-DE" sz="1000" err="1">
                <a:solidFill>
                  <a:schemeClr val="bg2"/>
                </a:solidFill>
              </a:rPr>
              <a:t>uasitas</a:t>
            </a:r>
            <a:r>
              <a:rPr lang="de-DE" sz="1000">
                <a:solidFill>
                  <a:schemeClr val="bg2"/>
                </a:solidFill>
              </a:rPr>
              <a:t>.</a:t>
            </a:r>
          </a:p>
        </p:txBody>
      </p:sp>
      <p:sp>
        <p:nvSpPr>
          <p:cNvPr id="8" name="Datumsplatzhalter 7"/>
          <p:cNvSpPr>
            <a:spLocks noGrp="1"/>
          </p:cNvSpPr>
          <p:nvPr>
            <p:ph type="dt" sz="half" idx="10"/>
          </p:nvPr>
        </p:nvSpPr>
        <p:spPr/>
        <p:txBody>
          <a:bodyPr/>
          <a:lstStyle/>
          <a:p>
            <a:fld id="{38AAA9E3-4231-49F4-86BD-FCF6F746B807}" type="datetime1">
              <a:rPr lang="de-DE" smtClean="0"/>
              <a:t>27.06.2025</a:t>
            </a:fld>
            <a:endParaRPr lang="de-DE"/>
          </a:p>
        </p:txBody>
      </p:sp>
      <p:sp>
        <p:nvSpPr>
          <p:cNvPr id="9" name="Fußzeilenplatzhalter 8"/>
          <p:cNvSpPr>
            <a:spLocks noGrp="1"/>
          </p:cNvSpPr>
          <p:nvPr>
            <p:ph type="ftr" sz="quarter" idx="11"/>
          </p:nvPr>
        </p:nvSpPr>
        <p:spPr/>
        <p:txBody>
          <a:bodyPr/>
          <a:lstStyle/>
          <a:p>
            <a:r>
              <a:rPr lang="de-DE"/>
              <a:t>Name der Präsentation, Name des Sprechers ©HSB</a:t>
            </a:r>
          </a:p>
        </p:txBody>
      </p:sp>
      <p:sp>
        <p:nvSpPr>
          <p:cNvPr id="10" name="Foliennummernplatzhalter 9"/>
          <p:cNvSpPr>
            <a:spLocks noGrp="1"/>
          </p:cNvSpPr>
          <p:nvPr>
            <p:ph type="sldNum" sz="quarter" idx="12"/>
          </p:nvPr>
        </p:nvSpPr>
        <p:spPr/>
        <p:txBody>
          <a:bodyPr/>
          <a:lstStyle/>
          <a:p>
            <a:fld id="{58444F55-0981-4E9E-8F6B-2F7546EE58D7}" type="slidenum">
              <a:rPr lang="de-DE" smtClean="0"/>
              <a:pPr/>
              <a:t>44</a:t>
            </a:fld>
            <a:endParaRPr lang="de-DE"/>
          </a:p>
        </p:txBody>
      </p:sp>
    </p:spTree>
    <p:extLst>
      <p:ext uri="{BB962C8B-B14F-4D97-AF65-F5344CB8AC3E}">
        <p14:creationId xmlns:p14="http://schemas.microsoft.com/office/powerpoint/2010/main" val="1504854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a:t>Ringdiagramm</a:t>
            </a:r>
            <a:br>
              <a:rPr lang="de-DE"/>
            </a:br>
            <a:r>
              <a:rPr lang="de-DE"/>
              <a:t>Werte und Beschriftungen können nach Doppelklick geändert werden</a:t>
            </a:r>
          </a:p>
        </p:txBody>
      </p:sp>
      <p:graphicFrame>
        <p:nvGraphicFramePr>
          <p:cNvPr id="6" name="Diagramm 5"/>
          <p:cNvGraphicFramePr/>
          <p:nvPr>
            <p:extLst>
              <p:ext uri="{D42A27DB-BD31-4B8C-83A1-F6EECF244321}">
                <p14:modId xmlns:p14="http://schemas.microsoft.com/office/powerpoint/2010/main" val="1630545532"/>
              </p:ext>
            </p:extLst>
          </p:nvPr>
        </p:nvGraphicFramePr>
        <p:xfrm>
          <a:off x="345665" y="1445035"/>
          <a:ext cx="8439559"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hteck 6"/>
          <p:cNvSpPr/>
          <p:nvPr/>
        </p:nvSpPr>
        <p:spPr>
          <a:xfrm>
            <a:off x="358775" y="5984738"/>
            <a:ext cx="8426450" cy="1805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buClr>
                <a:schemeClr val="accent1"/>
              </a:buClr>
            </a:pPr>
            <a:r>
              <a:rPr lang="de-DE" sz="1000">
                <a:solidFill>
                  <a:schemeClr val="bg2"/>
                </a:solidFill>
              </a:rPr>
              <a:t>Quelle: Rum </a:t>
            </a:r>
            <a:r>
              <a:rPr lang="de-DE" sz="1000" err="1">
                <a:solidFill>
                  <a:schemeClr val="bg2"/>
                </a:solidFill>
              </a:rPr>
              <a:t>rera</a:t>
            </a:r>
            <a:r>
              <a:rPr lang="de-DE" sz="1000">
                <a:solidFill>
                  <a:schemeClr val="bg2"/>
                </a:solidFill>
              </a:rPr>
              <a:t> </a:t>
            </a:r>
            <a:r>
              <a:rPr lang="de-DE" sz="1000" err="1">
                <a:solidFill>
                  <a:schemeClr val="bg2"/>
                </a:solidFill>
              </a:rPr>
              <a:t>dest</a:t>
            </a:r>
            <a:r>
              <a:rPr lang="de-DE" sz="1000">
                <a:solidFill>
                  <a:schemeClr val="bg2"/>
                </a:solidFill>
              </a:rPr>
              <a:t> </a:t>
            </a:r>
            <a:r>
              <a:rPr lang="de-DE" sz="1000" err="1">
                <a:solidFill>
                  <a:schemeClr val="bg2"/>
                </a:solidFill>
              </a:rPr>
              <a:t>tatint</a:t>
            </a:r>
            <a:r>
              <a:rPr lang="de-DE" sz="1000">
                <a:solidFill>
                  <a:schemeClr val="bg2"/>
                </a:solidFill>
              </a:rPr>
              <a:t> </a:t>
            </a:r>
            <a:r>
              <a:rPr lang="de-DE" sz="1000" err="1">
                <a:solidFill>
                  <a:schemeClr val="bg2"/>
                </a:solidFill>
              </a:rPr>
              <a:t>hillestrum</a:t>
            </a:r>
            <a:r>
              <a:rPr lang="de-DE" sz="1000">
                <a:solidFill>
                  <a:schemeClr val="bg2"/>
                </a:solidFill>
              </a:rPr>
              <a:t> </a:t>
            </a:r>
            <a:r>
              <a:rPr lang="de-DE" sz="1000" err="1">
                <a:solidFill>
                  <a:schemeClr val="bg2"/>
                </a:solidFill>
              </a:rPr>
              <a:t>sitat</a:t>
            </a:r>
            <a:r>
              <a:rPr lang="de-DE" sz="1000">
                <a:solidFill>
                  <a:schemeClr val="bg2"/>
                </a:solidFill>
              </a:rPr>
              <a:t> </a:t>
            </a:r>
            <a:r>
              <a:rPr lang="de-DE" sz="1000" err="1">
                <a:solidFill>
                  <a:schemeClr val="bg2"/>
                </a:solidFill>
              </a:rPr>
              <a:t>aut</a:t>
            </a:r>
            <a:r>
              <a:rPr lang="de-DE" sz="1000">
                <a:solidFill>
                  <a:schemeClr val="bg2"/>
                </a:solidFill>
              </a:rPr>
              <a:t> </a:t>
            </a:r>
            <a:r>
              <a:rPr lang="de-DE" sz="1000" err="1">
                <a:solidFill>
                  <a:schemeClr val="bg2"/>
                </a:solidFill>
              </a:rPr>
              <a:t>accae</a:t>
            </a:r>
            <a:r>
              <a:rPr lang="de-DE" sz="1000">
                <a:solidFill>
                  <a:schemeClr val="bg2"/>
                </a:solidFill>
              </a:rPr>
              <a:t> </a:t>
            </a:r>
            <a:r>
              <a:rPr lang="de-DE" sz="1000" err="1">
                <a:solidFill>
                  <a:schemeClr val="bg2"/>
                </a:solidFill>
              </a:rPr>
              <a:t>venimaxim</a:t>
            </a:r>
            <a:r>
              <a:rPr lang="de-DE" sz="1000">
                <a:solidFill>
                  <a:schemeClr val="bg2"/>
                </a:solidFill>
              </a:rPr>
              <a:t> </a:t>
            </a:r>
            <a:r>
              <a:rPr lang="de-DE" sz="1000" err="1">
                <a:solidFill>
                  <a:schemeClr val="bg2"/>
                </a:solidFill>
              </a:rPr>
              <a:t>vendelisti</a:t>
            </a:r>
            <a:r>
              <a:rPr lang="de-DE" sz="1000">
                <a:solidFill>
                  <a:schemeClr val="bg2"/>
                </a:solidFill>
              </a:rPr>
              <a:t> </a:t>
            </a:r>
            <a:r>
              <a:rPr lang="de-DE" sz="1000" err="1">
                <a:solidFill>
                  <a:schemeClr val="bg2"/>
                </a:solidFill>
              </a:rPr>
              <a:t>tem</a:t>
            </a:r>
            <a:r>
              <a:rPr lang="de-DE" sz="1000">
                <a:solidFill>
                  <a:schemeClr val="bg2"/>
                </a:solidFill>
              </a:rPr>
              <a:t> </a:t>
            </a:r>
            <a:r>
              <a:rPr lang="de-DE" sz="1000" err="1">
                <a:solidFill>
                  <a:schemeClr val="bg2"/>
                </a:solidFill>
              </a:rPr>
              <a:t>ent</a:t>
            </a:r>
            <a:r>
              <a:rPr lang="de-DE" sz="1000">
                <a:solidFill>
                  <a:schemeClr val="bg2"/>
                </a:solidFill>
              </a:rPr>
              <a:t>, </a:t>
            </a:r>
            <a:r>
              <a:rPr lang="de-DE" sz="1000" err="1">
                <a:solidFill>
                  <a:schemeClr val="bg2"/>
                </a:solidFill>
              </a:rPr>
              <a:t>quis</a:t>
            </a:r>
            <a:r>
              <a:rPr lang="de-DE" sz="1000">
                <a:solidFill>
                  <a:schemeClr val="bg2"/>
                </a:solidFill>
              </a:rPr>
              <a:t> es </a:t>
            </a:r>
            <a:r>
              <a:rPr lang="de-DE" sz="1000" err="1">
                <a:solidFill>
                  <a:schemeClr val="bg2"/>
                </a:solidFill>
              </a:rPr>
              <a:t>excero</a:t>
            </a:r>
            <a:r>
              <a:rPr lang="de-DE" sz="1000">
                <a:solidFill>
                  <a:schemeClr val="bg2"/>
                </a:solidFill>
              </a:rPr>
              <a:t> </a:t>
            </a:r>
            <a:r>
              <a:rPr lang="de-DE" sz="1000" err="1">
                <a:solidFill>
                  <a:schemeClr val="bg2"/>
                </a:solidFill>
              </a:rPr>
              <a:t>volupta</a:t>
            </a:r>
            <a:r>
              <a:rPr lang="de-DE" sz="1000">
                <a:solidFill>
                  <a:schemeClr val="bg2"/>
                </a:solidFill>
              </a:rPr>
              <a:t> </a:t>
            </a:r>
            <a:r>
              <a:rPr lang="de-DE" sz="1000" err="1">
                <a:solidFill>
                  <a:schemeClr val="bg2"/>
                </a:solidFill>
              </a:rPr>
              <a:t>tionseq</a:t>
            </a:r>
            <a:r>
              <a:rPr lang="de-DE" sz="1000">
                <a:solidFill>
                  <a:schemeClr val="bg2"/>
                </a:solidFill>
              </a:rPr>
              <a:t> </a:t>
            </a:r>
            <a:r>
              <a:rPr lang="de-DE" sz="1000" err="1">
                <a:solidFill>
                  <a:schemeClr val="bg2"/>
                </a:solidFill>
              </a:rPr>
              <a:t>uasitas</a:t>
            </a:r>
            <a:r>
              <a:rPr lang="de-DE" sz="1000">
                <a:solidFill>
                  <a:schemeClr val="bg2"/>
                </a:solidFill>
              </a:rPr>
              <a:t>.</a:t>
            </a:r>
          </a:p>
        </p:txBody>
      </p:sp>
      <p:sp>
        <p:nvSpPr>
          <p:cNvPr id="8" name="Datumsplatzhalter 7"/>
          <p:cNvSpPr>
            <a:spLocks noGrp="1"/>
          </p:cNvSpPr>
          <p:nvPr>
            <p:ph type="dt" sz="half" idx="10"/>
          </p:nvPr>
        </p:nvSpPr>
        <p:spPr/>
        <p:txBody>
          <a:bodyPr/>
          <a:lstStyle/>
          <a:p>
            <a:fld id="{FF866858-20C3-40C0-A4B1-9E2CA2F09322}" type="datetime1">
              <a:rPr lang="de-DE" smtClean="0"/>
              <a:t>27.06.2025</a:t>
            </a:fld>
            <a:endParaRPr lang="de-DE"/>
          </a:p>
        </p:txBody>
      </p:sp>
      <p:sp>
        <p:nvSpPr>
          <p:cNvPr id="9" name="Fußzeilenplatzhalter 8"/>
          <p:cNvSpPr>
            <a:spLocks noGrp="1"/>
          </p:cNvSpPr>
          <p:nvPr>
            <p:ph type="ftr" sz="quarter" idx="11"/>
          </p:nvPr>
        </p:nvSpPr>
        <p:spPr/>
        <p:txBody>
          <a:bodyPr/>
          <a:lstStyle/>
          <a:p>
            <a:r>
              <a:rPr lang="de-DE"/>
              <a:t>Name der Präsentation, Name des Sprechers ©HSB</a:t>
            </a:r>
          </a:p>
        </p:txBody>
      </p:sp>
      <p:sp>
        <p:nvSpPr>
          <p:cNvPr id="10" name="Foliennummernplatzhalter 9"/>
          <p:cNvSpPr>
            <a:spLocks noGrp="1"/>
          </p:cNvSpPr>
          <p:nvPr>
            <p:ph type="sldNum" sz="quarter" idx="12"/>
          </p:nvPr>
        </p:nvSpPr>
        <p:spPr/>
        <p:txBody>
          <a:bodyPr/>
          <a:lstStyle/>
          <a:p>
            <a:fld id="{58444F55-0981-4E9E-8F6B-2F7546EE58D7}" type="slidenum">
              <a:rPr lang="de-DE" smtClean="0"/>
              <a:pPr/>
              <a:t>45</a:t>
            </a:fld>
            <a:endParaRPr lang="de-DE"/>
          </a:p>
        </p:txBody>
      </p:sp>
    </p:spTree>
    <p:extLst>
      <p:ext uri="{BB962C8B-B14F-4D97-AF65-F5344CB8AC3E}">
        <p14:creationId xmlns:p14="http://schemas.microsoft.com/office/powerpoint/2010/main" val="664881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12817025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itel 4"/>
          <p:cNvSpPr>
            <a:spLocks noGrp="1"/>
          </p:cNvSpPr>
          <p:nvPr>
            <p:ph type="title"/>
          </p:nvPr>
        </p:nvSpPr>
        <p:spPr>
          <a:xfrm>
            <a:off x="358775" y="584684"/>
            <a:ext cx="8426450" cy="562074"/>
          </a:xfrm>
        </p:spPr>
        <p:txBody>
          <a:bodyPr/>
          <a:lstStyle/>
          <a:p>
            <a:r>
              <a:rPr lang="de-DE"/>
              <a:t>Folienaufteilung</a:t>
            </a:r>
          </a:p>
        </p:txBody>
      </p:sp>
      <p:sp>
        <p:nvSpPr>
          <p:cNvPr id="2" name="Datumsplatzhalter 1"/>
          <p:cNvSpPr>
            <a:spLocks noGrp="1"/>
          </p:cNvSpPr>
          <p:nvPr>
            <p:ph type="dt" sz="half" idx="10"/>
          </p:nvPr>
        </p:nvSpPr>
        <p:spPr/>
        <p:txBody>
          <a:bodyPr/>
          <a:lstStyle/>
          <a:p>
            <a:fld id="{9DF95D5F-D7E8-4B05-9C0F-12983C74AE17}" type="datetime1">
              <a:rPr lang="de-DE" smtClean="0"/>
              <a:t>27.06.2025</a:t>
            </a:fld>
            <a:endParaRPr lang="de-DE"/>
          </a:p>
        </p:txBody>
      </p:sp>
      <p:sp>
        <p:nvSpPr>
          <p:cNvPr id="3" name="Fußzeilenplatzhalter 2"/>
          <p:cNvSpPr>
            <a:spLocks noGrp="1"/>
          </p:cNvSpPr>
          <p:nvPr>
            <p:ph type="ftr" sz="quarter" idx="11"/>
          </p:nvPr>
        </p:nvSpPr>
        <p:spPr/>
        <p:txBody>
          <a:bodyPr/>
          <a:lstStyle/>
          <a:p>
            <a:r>
              <a:rPr lang="de-DE"/>
              <a:t>Name der Präsentation, Name des Sprechers ©HSB</a:t>
            </a:r>
          </a:p>
        </p:txBody>
      </p:sp>
      <p:sp>
        <p:nvSpPr>
          <p:cNvPr id="12288" name="Textplatzhalter 12287"/>
          <p:cNvSpPr>
            <a:spLocks noGrp="1"/>
          </p:cNvSpPr>
          <p:nvPr>
            <p:ph type="body" sz="quarter" idx="4294967295"/>
          </p:nvPr>
        </p:nvSpPr>
        <p:spPr>
          <a:xfrm>
            <a:off x="358775" y="1376896"/>
            <a:ext cx="4105275" cy="4788954"/>
          </a:xfrm>
        </p:spPr>
        <p:txBody>
          <a:bodyPr>
            <a:noAutofit/>
          </a:bodyPr>
          <a:lstStyle/>
          <a:p>
            <a:r>
              <a:rPr lang="de-DE" sz="1400"/>
              <a:t>Der grau schraffierte Bereich in der Grafik stellt die sogenannte Arbeitsfläche dar. Nur in diesem Bereich dürfen die Präsentationsinhalte platziert werden.</a:t>
            </a:r>
          </a:p>
          <a:p>
            <a:r>
              <a:rPr lang="de-DE" sz="1400" b="1"/>
              <a:t>Ansicht</a:t>
            </a:r>
          </a:p>
          <a:p>
            <a:r>
              <a:rPr lang="de-DE" sz="1400"/>
              <a:t>Sollten Sie in Ihrer Ansicht keine Führungslinien vorfinden, so können Sie sich diese wie folgt anzeigen lassen: Klicken Sie außerhalb der Folie auf die rechte Maustaste. Dann bitte unter „Raster und Führungslinien“ den Punkt „Zeichnungslinien auf dem Bildschirm anzeigen“ markieren.</a:t>
            </a:r>
          </a:p>
          <a:p>
            <a:r>
              <a:rPr lang="de-DE" sz="1400" b="1"/>
              <a:t>Funktion</a:t>
            </a:r>
          </a:p>
          <a:p>
            <a:r>
              <a:rPr lang="de-DE" sz="1400"/>
              <a:t>Führungslinien helfen bei der Positionierung von Objekten und markieren gleichzeitig den Bereich, indem Sie Ihre Inhalte unterbringen können. Die äußeren vertikalen (1 und 4) und die horizontalen ( 5 und 6) Führungslinien markieren die Inhaltsfläche (grau). Einzufügende Objekte sollten nach Möglichkeit innerhalb der Inhaltsfläche an mindestens einer Linie ansetzen. Wenn Sie Layouts mit zwei Inhalten benutzen, richten Sie ihren Inhalt bitte an den vertikalen Linien </a:t>
            </a:r>
            <a:br>
              <a:rPr lang="de-DE" sz="1400"/>
            </a:br>
            <a:r>
              <a:rPr lang="de-DE" sz="1400"/>
              <a:t>(2 und 3) aus.</a:t>
            </a:r>
          </a:p>
          <a:p>
            <a:pPr lvl="1"/>
            <a:endParaRPr lang="de-DE" sz="1400"/>
          </a:p>
        </p:txBody>
      </p:sp>
      <p:grpSp>
        <p:nvGrpSpPr>
          <p:cNvPr id="16" name="Gruppieren 15"/>
          <p:cNvGrpSpPr/>
          <p:nvPr/>
        </p:nvGrpSpPr>
        <p:grpSpPr>
          <a:xfrm>
            <a:off x="5746380" y="2132856"/>
            <a:ext cx="3038088" cy="2278566"/>
            <a:chOff x="5004048" y="1988840"/>
            <a:chExt cx="3455526" cy="2591644"/>
          </a:xfrm>
        </p:grpSpPr>
        <p:pic>
          <p:nvPicPr>
            <p:cNvPr id="12290" name="Picture 2" descr="C:\screenmakers\Kunden\kleinerundbold\Henkes_HSB_Master\PPT_Klassisch\folienaufteilung.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1988840"/>
              <a:ext cx="3455526" cy="2591644"/>
            </a:xfrm>
            <a:prstGeom prst="rect">
              <a:avLst/>
            </a:prstGeom>
            <a:noFill/>
            <a:ln>
              <a:noFill/>
            </a:ln>
            <a:effectLst>
              <a:outerShdw blurRad="381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 name="Gerade Verbindung 6"/>
            <p:cNvCxnSpPr/>
            <p:nvPr/>
          </p:nvCxnSpPr>
          <p:spPr>
            <a:xfrm>
              <a:off x="5129014" y="1988840"/>
              <a:ext cx="0" cy="259164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8323064" y="1988840"/>
              <a:ext cx="0" cy="259164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p:nvCxnSpPr>
          <p:spPr>
            <a:xfrm>
              <a:off x="5004048" y="2533154"/>
              <a:ext cx="345552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p:nvCxnSpPr>
          <p:spPr>
            <a:xfrm>
              <a:off x="5004048" y="4304804"/>
              <a:ext cx="3455526"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6675090" y="1988840"/>
              <a:ext cx="0" cy="259164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a:off x="6789390" y="1988840"/>
              <a:ext cx="0" cy="2591644"/>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5" name="Rechteck 23"/>
          <p:cNvSpPr/>
          <p:nvPr/>
        </p:nvSpPr>
        <p:spPr bwMode="gray">
          <a:xfrm>
            <a:off x="4680012" y="2487379"/>
            <a:ext cx="216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4" tIns="45708" rIns="91414" bIns="45708" rtlCol="0" anchor="ctr" anchorCtr="0"/>
          <a:lstStyle/>
          <a:p>
            <a:pPr algn="ctr"/>
            <a:r>
              <a:rPr lang="de-DE" sz="1200" b="1">
                <a:solidFill>
                  <a:schemeClr val="bg1"/>
                </a:solidFill>
              </a:rPr>
              <a:t>5</a:t>
            </a:r>
          </a:p>
        </p:txBody>
      </p:sp>
      <p:sp>
        <p:nvSpPr>
          <p:cNvPr id="36" name="Textfeld 24"/>
          <p:cNvSpPr txBox="1"/>
          <p:nvPr/>
        </p:nvSpPr>
        <p:spPr bwMode="gray">
          <a:xfrm>
            <a:off x="5265401" y="2456892"/>
            <a:ext cx="458727" cy="276975"/>
          </a:xfrm>
          <a:prstGeom prst="rect">
            <a:avLst/>
          </a:prstGeom>
          <a:noFill/>
        </p:spPr>
        <p:txBody>
          <a:bodyPr wrap="none" lIns="91414" tIns="45708" rIns="91414" bIns="45708" rtlCol="0">
            <a:spAutoFit/>
          </a:bodyPr>
          <a:lstStyle/>
          <a:p>
            <a:r>
              <a:rPr lang="de-DE" sz="1200">
                <a:solidFill>
                  <a:srgbClr val="000000"/>
                </a:solidFill>
              </a:rPr>
              <a:t>5,50</a:t>
            </a:r>
          </a:p>
        </p:txBody>
      </p:sp>
      <p:cxnSp>
        <p:nvCxnSpPr>
          <p:cNvPr id="37" name="Form 25"/>
          <p:cNvCxnSpPr>
            <a:stCxn id="35" idx="3"/>
            <a:endCxn id="36" idx="1"/>
          </p:cNvCxnSpPr>
          <p:nvPr/>
        </p:nvCxnSpPr>
        <p:spPr bwMode="gray">
          <a:xfrm>
            <a:off x="4896012" y="2595379"/>
            <a:ext cx="369389" cy="1"/>
          </a:xfrm>
          <a:prstGeom prst="bentConnector3">
            <a:avLst>
              <a:gd name="adj1" fmla="val 50000"/>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hteck 26"/>
          <p:cNvSpPr/>
          <p:nvPr/>
        </p:nvSpPr>
        <p:spPr bwMode="gray">
          <a:xfrm>
            <a:off x="5743534" y="1448780"/>
            <a:ext cx="216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4" tIns="45708" rIns="91414" bIns="45708" rtlCol="0" anchor="ctr" anchorCtr="0"/>
          <a:lstStyle/>
          <a:p>
            <a:pPr algn="ctr"/>
            <a:r>
              <a:rPr lang="de-DE" sz="1200" b="1">
                <a:solidFill>
                  <a:schemeClr val="bg1"/>
                </a:solidFill>
              </a:rPr>
              <a:t>1</a:t>
            </a:r>
          </a:p>
        </p:txBody>
      </p:sp>
      <p:sp>
        <p:nvSpPr>
          <p:cNvPr id="39" name="Textfeld 27"/>
          <p:cNvSpPr txBox="1"/>
          <p:nvPr/>
        </p:nvSpPr>
        <p:spPr bwMode="gray">
          <a:xfrm>
            <a:off x="5582897" y="1872213"/>
            <a:ext cx="537275" cy="276975"/>
          </a:xfrm>
          <a:prstGeom prst="rect">
            <a:avLst/>
          </a:prstGeom>
          <a:noFill/>
        </p:spPr>
        <p:txBody>
          <a:bodyPr wrap="none" lIns="91414" tIns="45708" rIns="91414" bIns="45708" rtlCol="0">
            <a:spAutoFit/>
          </a:bodyPr>
          <a:lstStyle/>
          <a:p>
            <a:pPr algn="ctr"/>
            <a:r>
              <a:rPr lang="de-DE" sz="1200">
                <a:solidFill>
                  <a:srgbClr val="000000"/>
                </a:solidFill>
              </a:rPr>
              <a:t>11,70</a:t>
            </a:r>
          </a:p>
        </p:txBody>
      </p:sp>
      <p:cxnSp>
        <p:nvCxnSpPr>
          <p:cNvPr id="40" name="Form 34"/>
          <p:cNvCxnSpPr/>
          <p:nvPr/>
        </p:nvCxnSpPr>
        <p:spPr bwMode="gray">
          <a:xfrm rot="16200000" flipH="1">
            <a:off x="5747209" y="1769130"/>
            <a:ext cx="208650" cy="0"/>
          </a:xfrm>
          <a:prstGeom prst="bentConnector3">
            <a:avLst>
              <a:gd name="adj1" fmla="val 50000"/>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hteck 29"/>
          <p:cNvSpPr/>
          <p:nvPr/>
        </p:nvSpPr>
        <p:spPr bwMode="gray">
          <a:xfrm>
            <a:off x="4680012" y="4046608"/>
            <a:ext cx="216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4" tIns="45708" rIns="91414" bIns="45708" rtlCol="0" anchor="ctr" anchorCtr="0"/>
          <a:lstStyle/>
          <a:p>
            <a:pPr algn="ctr"/>
            <a:r>
              <a:rPr lang="de-DE" sz="1200" b="1">
                <a:solidFill>
                  <a:schemeClr val="bg1"/>
                </a:solidFill>
              </a:rPr>
              <a:t>6</a:t>
            </a:r>
          </a:p>
        </p:txBody>
      </p:sp>
      <p:sp>
        <p:nvSpPr>
          <p:cNvPr id="42" name="Textfeld 30"/>
          <p:cNvSpPr txBox="1"/>
          <p:nvPr/>
        </p:nvSpPr>
        <p:spPr bwMode="gray">
          <a:xfrm>
            <a:off x="5265401" y="4016121"/>
            <a:ext cx="458727" cy="276975"/>
          </a:xfrm>
          <a:prstGeom prst="rect">
            <a:avLst/>
          </a:prstGeom>
          <a:noFill/>
        </p:spPr>
        <p:txBody>
          <a:bodyPr wrap="none" lIns="91414" tIns="45708" rIns="91414" bIns="45708" rtlCol="0">
            <a:spAutoFit/>
          </a:bodyPr>
          <a:lstStyle/>
          <a:p>
            <a:r>
              <a:rPr lang="de-DE" sz="1200">
                <a:solidFill>
                  <a:srgbClr val="000000"/>
                </a:solidFill>
              </a:rPr>
              <a:t>7,60</a:t>
            </a:r>
          </a:p>
        </p:txBody>
      </p:sp>
      <p:cxnSp>
        <p:nvCxnSpPr>
          <p:cNvPr id="43" name="Form 31"/>
          <p:cNvCxnSpPr/>
          <p:nvPr/>
        </p:nvCxnSpPr>
        <p:spPr bwMode="gray">
          <a:xfrm>
            <a:off x="4896012" y="4154608"/>
            <a:ext cx="252052" cy="1"/>
          </a:xfrm>
          <a:prstGeom prst="bentConnector3">
            <a:avLst>
              <a:gd name="adj1" fmla="val 50000"/>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hteck 33"/>
          <p:cNvSpPr/>
          <p:nvPr/>
        </p:nvSpPr>
        <p:spPr bwMode="gray">
          <a:xfrm>
            <a:off x="8515842" y="1457815"/>
            <a:ext cx="216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4" tIns="45708" rIns="91414" bIns="45708" rtlCol="0" anchor="ctr" anchorCtr="0"/>
          <a:lstStyle/>
          <a:p>
            <a:pPr algn="ctr"/>
            <a:r>
              <a:rPr lang="de-DE" sz="1200" b="1">
                <a:solidFill>
                  <a:schemeClr val="bg1"/>
                </a:solidFill>
              </a:rPr>
              <a:t>4</a:t>
            </a:r>
          </a:p>
        </p:txBody>
      </p:sp>
      <p:sp>
        <p:nvSpPr>
          <p:cNvPr id="45" name="Textfeld 34"/>
          <p:cNvSpPr txBox="1"/>
          <p:nvPr/>
        </p:nvSpPr>
        <p:spPr bwMode="gray">
          <a:xfrm>
            <a:off x="8355205" y="1881248"/>
            <a:ext cx="537275" cy="276975"/>
          </a:xfrm>
          <a:prstGeom prst="rect">
            <a:avLst/>
          </a:prstGeom>
          <a:noFill/>
        </p:spPr>
        <p:txBody>
          <a:bodyPr wrap="none" lIns="91414" tIns="45708" rIns="91414" bIns="45708" rtlCol="0">
            <a:spAutoFit/>
          </a:bodyPr>
          <a:lstStyle/>
          <a:p>
            <a:pPr algn="ctr"/>
            <a:r>
              <a:rPr lang="de-DE" sz="1200">
                <a:solidFill>
                  <a:srgbClr val="000000"/>
                </a:solidFill>
              </a:rPr>
              <a:t>11,70</a:t>
            </a:r>
          </a:p>
        </p:txBody>
      </p:sp>
      <p:cxnSp>
        <p:nvCxnSpPr>
          <p:cNvPr id="46" name="Form 34"/>
          <p:cNvCxnSpPr/>
          <p:nvPr/>
        </p:nvCxnSpPr>
        <p:spPr bwMode="gray">
          <a:xfrm rot="5400000">
            <a:off x="8515842" y="1782635"/>
            <a:ext cx="216000" cy="0"/>
          </a:xfrm>
          <a:prstGeom prst="bentConnector3">
            <a:avLst>
              <a:gd name="adj1" fmla="val 50000"/>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hteck 46"/>
          <p:cNvSpPr/>
          <p:nvPr/>
        </p:nvSpPr>
        <p:spPr bwMode="gray">
          <a:xfrm>
            <a:off x="7006944" y="1455933"/>
            <a:ext cx="216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4" tIns="45708" rIns="91414" bIns="45708" rtlCol="0" anchor="ctr" anchorCtr="0"/>
          <a:lstStyle/>
          <a:p>
            <a:pPr algn="ctr"/>
            <a:r>
              <a:rPr lang="de-DE" sz="1200" b="1">
                <a:solidFill>
                  <a:schemeClr val="bg1"/>
                </a:solidFill>
              </a:rPr>
              <a:t>2</a:t>
            </a:r>
          </a:p>
        </p:txBody>
      </p:sp>
      <p:sp>
        <p:nvSpPr>
          <p:cNvPr id="48" name="Textfeld 47"/>
          <p:cNvSpPr txBox="1"/>
          <p:nvPr/>
        </p:nvSpPr>
        <p:spPr bwMode="gray">
          <a:xfrm>
            <a:off x="6885581" y="1879366"/>
            <a:ext cx="458727" cy="276975"/>
          </a:xfrm>
          <a:prstGeom prst="rect">
            <a:avLst/>
          </a:prstGeom>
          <a:noFill/>
        </p:spPr>
        <p:txBody>
          <a:bodyPr wrap="none" lIns="91414" tIns="45708" rIns="91414" bIns="45708" rtlCol="0">
            <a:spAutoFit/>
          </a:bodyPr>
          <a:lstStyle/>
          <a:p>
            <a:pPr algn="ctr"/>
            <a:r>
              <a:rPr lang="de-DE" sz="1200">
                <a:solidFill>
                  <a:srgbClr val="000000"/>
                </a:solidFill>
              </a:rPr>
              <a:t>0,30</a:t>
            </a:r>
          </a:p>
        </p:txBody>
      </p:sp>
      <p:cxnSp>
        <p:nvCxnSpPr>
          <p:cNvPr id="49" name="Form 34"/>
          <p:cNvCxnSpPr/>
          <p:nvPr/>
        </p:nvCxnSpPr>
        <p:spPr bwMode="gray">
          <a:xfrm rot="16200000" flipH="1">
            <a:off x="7010619" y="1776283"/>
            <a:ext cx="208650" cy="0"/>
          </a:xfrm>
          <a:prstGeom prst="bentConnector3">
            <a:avLst>
              <a:gd name="adj1" fmla="val 50000"/>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hteck 26"/>
          <p:cNvSpPr/>
          <p:nvPr/>
        </p:nvSpPr>
        <p:spPr bwMode="gray">
          <a:xfrm>
            <a:off x="7330980" y="1454690"/>
            <a:ext cx="216000" cy="2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14" tIns="45708" rIns="91414" bIns="45708" rtlCol="0" anchor="ctr" anchorCtr="0"/>
          <a:lstStyle/>
          <a:p>
            <a:pPr algn="ctr"/>
            <a:r>
              <a:rPr lang="de-DE" sz="1200" b="1">
                <a:solidFill>
                  <a:schemeClr val="bg1"/>
                </a:solidFill>
              </a:rPr>
              <a:t>3</a:t>
            </a:r>
          </a:p>
        </p:txBody>
      </p:sp>
      <p:sp>
        <p:nvSpPr>
          <p:cNvPr id="51" name="Textfeld 27"/>
          <p:cNvSpPr txBox="1"/>
          <p:nvPr/>
        </p:nvSpPr>
        <p:spPr bwMode="gray">
          <a:xfrm>
            <a:off x="7209617" y="1878125"/>
            <a:ext cx="458727" cy="276975"/>
          </a:xfrm>
          <a:prstGeom prst="rect">
            <a:avLst/>
          </a:prstGeom>
          <a:noFill/>
        </p:spPr>
        <p:txBody>
          <a:bodyPr wrap="none" lIns="91414" tIns="45708" rIns="91414" bIns="45708" rtlCol="0">
            <a:spAutoFit/>
          </a:bodyPr>
          <a:lstStyle/>
          <a:p>
            <a:pPr algn="ctr"/>
            <a:r>
              <a:rPr lang="de-DE" sz="1200">
                <a:solidFill>
                  <a:srgbClr val="000000"/>
                </a:solidFill>
              </a:rPr>
              <a:t>0,30</a:t>
            </a:r>
          </a:p>
        </p:txBody>
      </p:sp>
      <p:cxnSp>
        <p:nvCxnSpPr>
          <p:cNvPr id="52" name="Form 34"/>
          <p:cNvCxnSpPr/>
          <p:nvPr/>
        </p:nvCxnSpPr>
        <p:spPr bwMode="gray">
          <a:xfrm rot="16200000" flipH="1">
            <a:off x="7334655" y="1775040"/>
            <a:ext cx="208650" cy="0"/>
          </a:xfrm>
          <a:prstGeom prst="bentConnector3">
            <a:avLst>
              <a:gd name="adj1" fmla="val 50000"/>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uppieren 53"/>
          <p:cNvGrpSpPr/>
          <p:nvPr/>
        </p:nvGrpSpPr>
        <p:grpSpPr bwMode="gray">
          <a:xfrm>
            <a:off x="6491406" y="4509120"/>
            <a:ext cx="2277202" cy="1656729"/>
            <a:chOff x="1619672" y="3002534"/>
            <a:chExt cx="2340260" cy="1702605"/>
          </a:xfrm>
        </p:grpSpPr>
        <p:pic>
          <p:nvPicPr>
            <p:cNvPr id="5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gray">
            <a:xfrm>
              <a:off x="1619672" y="3002534"/>
              <a:ext cx="2340260" cy="1702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Rechteck 55"/>
            <p:cNvSpPr/>
            <p:nvPr/>
          </p:nvSpPr>
          <p:spPr bwMode="gray">
            <a:xfrm>
              <a:off x="1691680" y="3291831"/>
              <a:ext cx="1116124" cy="18002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marL="270000" indent="-270000" algn="ctr">
                <a:spcBef>
                  <a:spcPts val="400"/>
                </a:spcBef>
                <a:buClr>
                  <a:schemeClr val="bg1"/>
                </a:buClr>
                <a:buFont typeface="Wingdings" panose="05000000000000000000" pitchFamily="2" charset="2"/>
                <a:buChar char="§"/>
              </a:pPr>
              <a:endParaRPr lang="de-DE" sz="1600" err="1"/>
            </a:p>
          </p:txBody>
        </p:sp>
        <p:sp>
          <p:nvSpPr>
            <p:cNvPr id="57" name="Rechteck 56"/>
            <p:cNvSpPr/>
            <p:nvPr/>
          </p:nvSpPr>
          <p:spPr bwMode="gray">
            <a:xfrm>
              <a:off x="1691680" y="3728641"/>
              <a:ext cx="1188132" cy="18002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marL="270000" indent="-270000" algn="ctr">
                <a:spcBef>
                  <a:spcPts val="400"/>
                </a:spcBef>
                <a:buClr>
                  <a:schemeClr val="bg1"/>
                </a:buClr>
                <a:buFont typeface="Wingdings" panose="05000000000000000000" pitchFamily="2" charset="2"/>
                <a:buChar char="§"/>
              </a:pPr>
              <a:endParaRPr lang="de-DE" sz="1600" err="1"/>
            </a:p>
          </p:txBody>
        </p:sp>
        <p:sp>
          <p:nvSpPr>
            <p:cNvPr id="58" name="Rechteck 57"/>
            <p:cNvSpPr/>
            <p:nvPr/>
          </p:nvSpPr>
          <p:spPr bwMode="gray">
            <a:xfrm>
              <a:off x="1691680" y="4155926"/>
              <a:ext cx="1584176" cy="180020"/>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marL="270000" indent="-270000" algn="ctr">
                <a:spcBef>
                  <a:spcPts val="400"/>
                </a:spcBef>
                <a:buClr>
                  <a:schemeClr val="bg1"/>
                </a:buClr>
                <a:buFont typeface="Wingdings" panose="05000000000000000000" pitchFamily="2" charset="2"/>
                <a:buChar char="§"/>
              </a:pPr>
              <a:endParaRPr lang="de-DE" sz="1600" err="1"/>
            </a:p>
          </p:txBody>
        </p:sp>
      </p:grpSp>
      <p:sp>
        <p:nvSpPr>
          <p:cNvPr id="59" name="Rechteckige Legende 58"/>
          <p:cNvSpPr/>
          <p:nvPr/>
        </p:nvSpPr>
        <p:spPr bwMode="gray">
          <a:xfrm>
            <a:off x="4679950" y="4995924"/>
            <a:ext cx="1279584" cy="504056"/>
          </a:xfrm>
          <a:prstGeom prst="wedgeRectCallout">
            <a:avLst>
              <a:gd name="adj1" fmla="val 75886"/>
              <a:gd name="adj2" fmla="val -25210"/>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spcBef>
                <a:spcPts val="400"/>
              </a:spcBef>
              <a:buClr>
                <a:schemeClr val="bg1"/>
              </a:buClr>
            </a:pPr>
            <a:r>
              <a:rPr lang="de-DE" sz="1400" b="1">
                <a:solidFill>
                  <a:schemeClr val="bg1"/>
                </a:solidFill>
              </a:rPr>
              <a:t>Hilfreiche Einstellung</a:t>
            </a:r>
          </a:p>
        </p:txBody>
      </p:sp>
      <p:sp>
        <p:nvSpPr>
          <p:cNvPr id="12" name="Foliennummernplatzhalter 11"/>
          <p:cNvSpPr>
            <a:spLocks noGrp="1"/>
          </p:cNvSpPr>
          <p:nvPr>
            <p:ph type="sldNum" sz="quarter" idx="12"/>
          </p:nvPr>
        </p:nvSpPr>
        <p:spPr/>
        <p:txBody>
          <a:bodyPr/>
          <a:lstStyle/>
          <a:p>
            <a:fld id="{58444F55-0981-4E9E-8F6B-2F7546EE58D7}" type="slidenum">
              <a:rPr lang="de-DE" smtClean="0"/>
              <a:pPr/>
              <a:t>46</a:t>
            </a:fld>
            <a:endParaRPr lang="de-DE"/>
          </a:p>
        </p:txBody>
      </p:sp>
    </p:spTree>
    <p:extLst>
      <p:ext uri="{BB962C8B-B14F-4D97-AF65-F5344CB8AC3E}">
        <p14:creationId xmlns:p14="http://schemas.microsoft.com/office/powerpoint/2010/main" val="11380817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9683621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a:t>Layoutübersicht</a:t>
            </a:r>
          </a:p>
        </p:txBody>
      </p:sp>
      <p:sp>
        <p:nvSpPr>
          <p:cNvPr id="3" name="Datumsplatzhalter 2"/>
          <p:cNvSpPr>
            <a:spLocks noGrp="1"/>
          </p:cNvSpPr>
          <p:nvPr>
            <p:ph type="dt" sz="half" idx="10"/>
          </p:nvPr>
        </p:nvSpPr>
        <p:spPr/>
        <p:txBody>
          <a:bodyPr/>
          <a:lstStyle/>
          <a:p>
            <a:fld id="{422D855A-9002-48FD-858A-426BC0F77840}" type="datetime1">
              <a:rPr lang="de-DE" smtClean="0"/>
              <a:t>27.06.2025</a:t>
            </a:fld>
            <a:endParaRPr lang="de-DE"/>
          </a:p>
        </p:txBody>
      </p:sp>
      <p:sp>
        <p:nvSpPr>
          <p:cNvPr id="4" name="Fußzeilenplatzhalter 3"/>
          <p:cNvSpPr>
            <a:spLocks noGrp="1"/>
          </p:cNvSpPr>
          <p:nvPr>
            <p:ph type="ftr" sz="quarter" idx="11"/>
          </p:nvPr>
        </p:nvSpPr>
        <p:spPr/>
        <p:txBody>
          <a:bodyPr/>
          <a:lstStyle/>
          <a:p>
            <a:r>
              <a:rPr lang="de-DE"/>
              <a:t>Name der Präsentation, Name des Sprechers ©HSB</a:t>
            </a:r>
          </a:p>
        </p:txBody>
      </p:sp>
      <p:sp>
        <p:nvSpPr>
          <p:cNvPr id="7" name="Rechteckige Legende 6"/>
          <p:cNvSpPr/>
          <p:nvPr/>
        </p:nvSpPr>
        <p:spPr bwMode="gray">
          <a:xfrm>
            <a:off x="4211960" y="2564904"/>
            <a:ext cx="4573265" cy="864096"/>
          </a:xfrm>
          <a:prstGeom prst="wedgeRectCallout">
            <a:avLst>
              <a:gd name="adj1" fmla="val -58765"/>
              <a:gd name="adj2" fmla="val -1840"/>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spcBef>
                <a:spcPts val="400"/>
              </a:spcBef>
              <a:buClr>
                <a:schemeClr val="bg1"/>
              </a:buClr>
            </a:pPr>
            <a:r>
              <a:rPr lang="de-DE" sz="1400">
                <a:solidFill>
                  <a:schemeClr val="bg1"/>
                </a:solidFill>
                <a:latin typeface="+mj-lt"/>
              </a:rPr>
              <a:t>Bitte benutzen Sie nur die in der Vorlage vorgegebenen Layouts bei der Erstellung Ihrer Inhalte. </a:t>
            </a:r>
          </a:p>
        </p:txBody>
      </p:sp>
      <p:sp>
        <p:nvSpPr>
          <p:cNvPr id="10" name="Foliennummernplatzhalter 9"/>
          <p:cNvSpPr>
            <a:spLocks noGrp="1"/>
          </p:cNvSpPr>
          <p:nvPr>
            <p:ph type="sldNum" sz="quarter" idx="12"/>
          </p:nvPr>
        </p:nvSpPr>
        <p:spPr/>
        <p:txBody>
          <a:bodyPr/>
          <a:lstStyle/>
          <a:p>
            <a:fld id="{58444F55-0981-4E9E-8F6B-2F7546EE58D7}" type="slidenum">
              <a:rPr lang="de-DE" smtClean="0"/>
              <a:pPr/>
              <a:t>47</a:t>
            </a:fld>
            <a:endParaRPr lang="de-DE"/>
          </a:p>
        </p:txBody>
      </p:sp>
      <p:pic>
        <p:nvPicPr>
          <p:cNvPr id="11" name="Picture 39"/>
          <p:cNvPicPr>
            <a:picLocks noChangeAspect="1" noChangeArrowheads="1"/>
          </p:cNvPicPr>
          <p:nvPr/>
        </p:nvPicPr>
        <p:blipFill rotWithShape="1">
          <a:blip r:embed="rId6">
            <a:extLst>
              <a:ext uri="{28A0092B-C50C-407E-A947-70E740481C1C}">
                <a14:useLocalDpi xmlns:a14="http://schemas.microsoft.com/office/drawing/2010/main" val="0"/>
              </a:ext>
            </a:extLst>
          </a:blip>
          <a:srcRect b="15232"/>
          <a:stretch/>
        </p:blipFill>
        <p:spPr bwMode="auto">
          <a:xfrm>
            <a:off x="358775" y="1449388"/>
            <a:ext cx="3342456" cy="4716462"/>
          </a:xfrm>
          <a:prstGeom prst="rect">
            <a:avLst/>
          </a:prstGeom>
          <a:noFill/>
          <a:ln>
            <a:noFill/>
          </a:ln>
          <a:effectLst>
            <a:outerShdw blurRad="381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7406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1"/>
            </p:custDataLst>
            <p:extLst>
              <p:ext uri="{D42A27DB-BD31-4B8C-83A1-F6EECF244321}">
                <p14:modId xmlns:p14="http://schemas.microsoft.com/office/powerpoint/2010/main" val="187790231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2" name="Objekt 1" hidden="1"/>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5" name="Gruppieren 4"/>
          <p:cNvGrpSpPr/>
          <p:nvPr/>
        </p:nvGrpSpPr>
        <p:grpSpPr>
          <a:xfrm>
            <a:off x="1259632" y="4584623"/>
            <a:ext cx="3024000" cy="1580681"/>
            <a:chOff x="1259632" y="4691462"/>
            <a:chExt cx="3024000" cy="1580681"/>
          </a:xfrm>
        </p:grpSpPr>
        <p:sp>
          <p:nvSpPr>
            <p:cNvPr id="7" name="Rechteck 10"/>
            <p:cNvSpPr>
              <a:spLocks noChangeArrowheads="1"/>
            </p:cNvSpPr>
            <p:nvPr/>
          </p:nvSpPr>
          <p:spPr bwMode="auto">
            <a:xfrm>
              <a:off x="1259632" y="4691462"/>
              <a:ext cx="3023999" cy="861774"/>
            </a:xfrm>
            <a:prstGeom prst="wedgeRectCallout">
              <a:avLst>
                <a:gd name="adj1" fmla="val -33004"/>
                <a:gd name="adj2" fmla="val -70060"/>
              </a:avLst>
            </a:prstGeom>
            <a:solidFill>
              <a:schemeClr val="accent4"/>
            </a:solidFill>
            <a:ln>
              <a:noFill/>
            </a:ln>
          </p:spPr>
          <p:txBody>
            <a:bodyPr wrap="square">
              <a:spAutoFit/>
            </a:bodyPr>
            <a:lstStyle/>
            <a:p>
              <a:r>
                <a:rPr lang="de-DE" sz="1000">
                  <a:solidFill>
                    <a:schemeClr val="bg1"/>
                  </a:solidFill>
                </a:rPr>
                <a:t>Farbverlauf zum Kopieren auf die Titelbildfolie.</a:t>
              </a:r>
            </a:p>
            <a:p>
              <a:endParaRPr lang="de-DE" sz="1000">
                <a:solidFill>
                  <a:schemeClr val="bg1"/>
                </a:solidFill>
              </a:endParaRPr>
            </a:p>
            <a:p>
              <a:r>
                <a:rPr lang="de-DE" sz="1000">
                  <a:solidFill>
                    <a:schemeClr val="bg1"/>
                  </a:solidFill>
                </a:rPr>
                <a:t>Sollte der Farbverlauf verrutschen, so müssen Sie die Position horizontal und vertikal wieder manuell auf 0 cm / 0 cm einstellen.</a:t>
              </a:r>
            </a:p>
          </p:txBody>
        </p:sp>
        <p:grpSp>
          <p:nvGrpSpPr>
            <p:cNvPr id="8" name="Gruppieren 7"/>
            <p:cNvGrpSpPr/>
            <p:nvPr/>
          </p:nvGrpSpPr>
          <p:grpSpPr>
            <a:xfrm>
              <a:off x="1259633" y="5607236"/>
              <a:ext cx="901600" cy="664907"/>
              <a:chOff x="3843525" y="8913348"/>
              <a:chExt cx="939507" cy="692862"/>
            </a:xfrm>
          </p:grpSpPr>
          <p:pic>
            <p:nvPicPr>
              <p:cNvPr id="9" name="Picture 11"/>
              <p:cNvPicPr>
                <a:picLocks noChangeAspect="1" noChangeArrowheads="1"/>
              </p:cNvPicPr>
              <p:nvPr/>
            </p:nvPicPr>
            <p:blipFill rotWithShape="1">
              <a:blip r:embed="rId6">
                <a:extLst>
                  <a:ext uri="{28A0092B-C50C-407E-A947-70E740481C1C}">
                    <a14:useLocalDpi xmlns:a14="http://schemas.microsoft.com/office/drawing/2010/main" val="0"/>
                  </a:ext>
                </a:extLst>
              </a:blip>
              <a:srcRect t="56812"/>
              <a:stretch/>
            </p:blipFill>
            <p:spPr bwMode="auto">
              <a:xfrm>
                <a:off x="3843525" y="8913348"/>
                <a:ext cx="939507" cy="692862"/>
              </a:xfrm>
              <a:prstGeom prst="rect">
                <a:avLst/>
              </a:prstGeom>
              <a:noFill/>
              <a:ln>
                <a:noFill/>
              </a:ln>
              <a:effectLst>
                <a:outerShdw blurRad="381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hteck 9"/>
              <p:cNvSpPr/>
              <p:nvPr/>
            </p:nvSpPr>
            <p:spPr>
              <a:xfrm>
                <a:off x="3851271" y="9343144"/>
                <a:ext cx="931761" cy="12839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spcBef>
                    <a:spcPts val="1200"/>
                  </a:spcBef>
                </a:pPr>
                <a:endParaRPr lang="de-DE" sz="1200">
                  <a:solidFill>
                    <a:schemeClr val="accent6"/>
                  </a:solidFill>
                </a:endParaRPr>
              </a:p>
            </p:txBody>
          </p:sp>
        </p:grpSp>
        <p:grpSp>
          <p:nvGrpSpPr>
            <p:cNvPr id="11" name="Gruppieren 10"/>
            <p:cNvGrpSpPr/>
            <p:nvPr/>
          </p:nvGrpSpPr>
          <p:grpSpPr>
            <a:xfrm>
              <a:off x="2225627" y="5612841"/>
              <a:ext cx="2058005" cy="575871"/>
              <a:chOff x="4809520" y="8918953"/>
              <a:chExt cx="2103460" cy="588590"/>
            </a:xfrm>
          </p:grpSpPr>
          <p:pic>
            <p:nvPicPr>
              <p:cNvPr id="12" name="Picture 1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69214"/>
              <a:stretch/>
            </p:blipFill>
            <p:spPr bwMode="auto">
              <a:xfrm>
                <a:off x="4809520" y="8918953"/>
                <a:ext cx="2103460" cy="588590"/>
              </a:xfrm>
              <a:prstGeom prst="rect">
                <a:avLst/>
              </a:prstGeom>
              <a:noFill/>
              <a:ln>
                <a:noFill/>
              </a:ln>
              <a:effectLst>
                <a:outerShdw blurRad="381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hteck 12"/>
              <p:cNvSpPr/>
              <p:nvPr/>
            </p:nvSpPr>
            <p:spPr>
              <a:xfrm>
                <a:off x="5499096" y="9228844"/>
                <a:ext cx="1368429" cy="21519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spcBef>
                    <a:spcPts val="1200"/>
                  </a:spcBef>
                </a:pPr>
                <a:endParaRPr lang="de-DE" sz="1200">
                  <a:solidFill>
                    <a:schemeClr val="accent6"/>
                  </a:solidFill>
                </a:endParaRPr>
              </a:p>
            </p:txBody>
          </p:sp>
        </p:grpSp>
      </p:grpSp>
      <p:sp>
        <p:nvSpPr>
          <p:cNvPr id="6" name="Datumsplatzhalter 5"/>
          <p:cNvSpPr>
            <a:spLocks noGrp="1"/>
          </p:cNvSpPr>
          <p:nvPr>
            <p:ph type="dt" sz="half" idx="10"/>
          </p:nvPr>
        </p:nvSpPr>
        <p:spPr/>
        <p:txBody>
          <a:bodyPr/>
          <a:lstStyle/>
          <a:p>
            <a:fld id="{CF15BDF6-EED0-42D9-9E3C-227627B4A9F0}" type="datetime1">
              <a:rPr lang="de-DE" smtClean="0"/>
              <a:t>27.06.2025</a:t>
            </a:fld>
            <a:endParaRPr lang="de-DE"/>
          </a:p>
        </p:txBody>
      </p:sp>
      <p:sp>
        <p:nvSpPr>
          <p:cNvPr id="14" name="Fußzeilenplatzhalter 13"/>
          <p:cNvSpPr>
            <a:spLocks noGrp="1"/>
          </p:cNvSpPr>
          <p:nvPr>
            <p:ph type="ftr" sz="quarter" idx="11"/>
          </p:nvPr>
        </p:nvSpPr>
        <p:spPr/>
        <p:txBody>
          <a:bodyPr/>
          <a:lstStyle/>
          <a:p>
            <a:r>
              <a:rPr lang="de-DE"/>
              <a:t>Name der Präsentation, Name des Sprechers ©HSB</a:t>
            </a:r>
          </a:p>
        </p:txBody>
      </p:sp>
      <p:pic>
        <p:nvPicPr>
          <p:cNvPr id="16" name="Picture 2" descr="C:\screenmakers\Kunden\kleinerundbold\Henkes_HSB_Master\PPT_Klassisch\Bilder\Titel mit Bild_1.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52361" b="38524"/>
          <a:stretch/>
        </p:blipFill>
        <p:spPr bwMode="auto">
          <a:xfrm>
            <a:off x="0" y="0"/>
            <a:ext cx="4356100" cy="4216400"/>
          </a:xfrm>
          <a:prstGeom prst="rect">
            <a:avLst/>
          </a:prstGeom>
          <a:noFill/>
          <a:extLst>
            <a:ext uri="{909E8E84-426E-40DD-AFC4-6F175D3DCCD1}">
              <a14:hiddenFill xmlns:a14="http://schemas.microsoft.com/office/drawing/2010/main">
                <a:solidFill>
                  <a:srgbClr val="FFFFFF"/>
                </a:solidFill>
              </a14:hiddenFill>
            </a:ext>
          </a:extLst>
        </p:spPr>
      </p:pic>
      <p:sp>
        <p:nvSpPr>
          <p:cNvPr id="17" name="Foliennummernplatzhalter 16"/>
          <p:cNvSpPr>
            <a:spLocks noGrp="1"/>
          </p:cNvSpPr>
          <p:nvPr>
            <p:ph type="sldNum" sz="quarter" idx="12"/>
          </p:nvPr>
        </p:nvSpPr>
        <p:spPr/>
        <p:txBody>
          <a:bodyPr/>
          <a:lstStyle/>
          <a:p>
            <a:fld id="{58444F55-0981-4E9E-8F6B-2F7546EE58D7}" type="slidenum">
              <a:rPr lang="de-DE" smtClean="0"/>
              <a:pPr/>
              <a:t>48</a:t>
            </a:fld>
            <a:endParaRPr lang="de-DE"/>
          </a:p>
        </p:txBody>
      </p:sp>
    </p:spTree>
    <p:extLst>
      <p:ext uri="{BB962C8B-B14F-4D97-AF65-F5344CB8AC3E}">
        <p14:creationId xmlns:p14="http://schemas.microsoft.com/office/powerpoint/2010/main" val="18825133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kt 16" hidden="1"/>
          <p:cNvGraphicFramePr>
            <a:graphicFrameLocks noChangeAspect="1"/>
          </p:cNvGraphicFramePr>
          <p:nvPr>
            <p:custDataLst>
              <p:tags r:id="rId1"/>
            </p:custDataLst>
            <p:extLst>
              <p:ext uri="{D42A27DB-BD31-4B8C-83A1-F6EECF244321}">
                <p14:modId xmlns:p14="http://schemas.microsoft.com/office/powerpoint/2010/main" val="11303453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17" name="Objekt 16"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Datumsplatzhalter 3"/>
          <p:cNvSpPr>
            <a:spLocks noGrp="1"/>
          </p:cNvSpPr>
          <p:nvPr>
            <p:ph type="dt" sz="half" idx="10"/>
          </p:nvPr>
        </p:nvSpPr>
        <p:spPr/>
        <p:txBody>
          <a:bodyPr/>
          <a:lstStyle/>
          <a:p>
            <a:fld id="{9EE3C759-066C-4B30-B435-280D106162E6}" type="datetime1">
              <a:rPr lang="de-DE" smtClean="0"/>
              <a:t>27.06.2025</a:t>
            </a:fld>
            <a:endParaRPr lang="de-DE"/>
          </a:p>
        </p:txBody>
      </p:sp>
      <p:sp>
        <p:nvSpPr>
          <p:cNvPr id="5" name="Fußzeilenplatzhalter 4"/>
          <p:cNvSpPr>
            <a:spLocks noGrp="1"/>
          </p:cNvSpPr>
          <p:nvPr>
            <p:ph type="ftr" sz="quarter" idx="11"/>
          </p:nvPr>
        </p:nvSpPr>
        <p:spPr/>
        <p:txBody>
          <a:bodyPr/>
          <a:lstStyle/>
          <a:p>
            <a:r>
              <a:rPr lang="de-DE"/>
              <a:t>Name der Präsentation, Name des Sprechers ©HSB</a:t>
            </a:r>
          </a:p>
        </p:txBody>
      </p:sp>
      <p:grpSp>
        <p:nvGrpSpPr>
          <p:cNvPr id="2" name="Gruppierung 1"/>
          <p:cNvGrpSpPr/>
          <p:nvPr/>
        </p:nvGrpSpPr>
        <p:grpSpPr>
          <a:xfrm>
            <a:off x="827584" y="2638938"/>
            <a:ext cx="3024000" cy="1743001"/>
            <a:chOff x="827584" y="2638938"/>
            <a:chExt cx="3024000" cy="1743001"/>
          </a:xfrm>
        </p:grpSpPr>
        <p:sp>
          <p:nvSpPr>
            <p:cNvPr id="8" name="Rechteck 10"/>
            <p:cNvSpPr>
              <a:spLocks noChangeArrowheads="1"/>
            </p:cNvSpPr>
            <p:nvPr/>
          </p:nvSpPr>
          <p:spPr bwMode="auto">
            <a:xfrm>
              <a:off x="827584" y="2638938"/>
              <a:ext cx="3023999" cy="1015663"/>
            </a:xfrm>
            <a:prstGeom prst="wedgeRectCallout">
              <a:avLst>
                <a:gd name="adj1" fmla="val -33004"/>
                <a:gd name="adj2" fmla="val -70060"/>
              </a:avLst>
            </a:prstGeom>
            <a:solidFill>
              <a:schemeClr val="accent4"/>
            </a:solidFill>
            <a:ln>
              <a:noFill/>
            </a:ln>
          </p:spPr>
          <p:txBody>
            <a:bodyPr wrap="square">
              <a:spAutoFit/>
            </a:bodyPr>
            <a:lstStyle/>
            <a:p>
              <a:r>
                <a:rPr lang="de-DE" sz="1000">
                  <a:solidFill>
                    <a:schemeClr val="bg1"/>
                  </a:solidFill>
                </a:rPr>
                <a:t>Farbverlauf zum Kopieren auf Folie mit vollflächigem Bild.</a:t>
              </a:r>
            </a:p>
            <a:p>
              <a:endParaRPr lang="de-DE" sz="1000">
                <a:solidFill>
                  <a:schemeClr val="bg1"/>
                </a:solidFill>
              </a:endParaRPr>
            </a:p>
            <a:p>
              <a:r>
                <a:rPr lang="de-DE" sz="1000">
                  <a:solidFill>
                    <a:schemeClr val="bg1"/>
                  </a:solidFill>
                </a:rPr>
                <a:t>Sollte der Farbverlauf verrutschen, so müssen Sie die Position horizontal und vertikal wieder manuell auf 0 cm / 0 cm einstellen.</a:t>
              </a:r>
            </a:p>
          </p:txBody>
        </p:sp>
        <p:grpSp>
          <p:nvGrpSpPr>
            <p:cNvPr id="9" name="Gruppieren 8"/>
            <p:cNvGrpSpPr/>
            <p:nvPr/>
          </p:nvGrpSpPr>
          <p:grpSpPr>
            <a:xfrm>
              <a:off x="827585" y="3717032"/>
              <a:ext cx="901600" cy="664907"/>
              <a:chOff x="3843525" y="8913348"/>
              <a:chExt cx="939507" cy="692862"/>
            </a:xfrm>
          </p:grpSpPr>
          <p:pic>
            <p:nvPicPr>
              <p:cNvPr id="13" name="Picture 11"/>
              <p:cNvPicPr>
                <a:picLocks noChangeAspect="1" noChangeArrowheads="1"/>
              </p:cNvPicPr>
              <p:nvPr/>
            </p:nvPicPr>
            <p:blipFill rotWithShape="1">
              <a:blip r:embed="rId6">
                <a:extLst>
                  <a:ext uri="{28A0092B-C50C-407E-A947-70E740481C1C}">
                    <a14:useLocalDpi xmlns:a14="http://schemas.microsoft.com/office/drawing/2010/main" val="0"/>
                  </a:ext>
                </a:extLst>
              </a:blip>
              <a:srcRect t="56812"/>
              <a:stretch/>
            </p:blipFill>
            <p:spPr bwMode="auto">
              <a:xfrm>
                <a:off x="3843525" y="8913348"/>
                <a:ext cx="939507" cy="692862"/>
              </a:xfrm>
              <a:prstGeom prst="rect">
                <a:avLst/>
              </a:prstGeom>
              <a:noFill/>
              <a:ln>
                <a:noFill/>
              </a:ln>
              <a:effectLst>
                <a:outerShdw blurRad="381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hteck 13"/>
              <p:cNvSpPr/>
              <p:nvPr/>
            </p:nvSpPr>
            <p:spPr>
              <a:xfrm>
                <a:off x="3851271" y="9343144"/>
                <a:ext cx="931761" cy="128395"/>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spcBef>
                    <a:spcPts val="1200"/>
                  </a:spcBef>
                </a:pPr>
                <a:endParaRPr lang="de-DE" sz="1200">
                  <a:solidFill>
                    <a:schemeClr val="accent6"/>
                  </a:solidFill>
                </a:endParaRPr>
              </a:p>
            </p:txBody>
          </p:sp>
        </p:grpSp>
        <p:grpSp>
          <p:nvGrpSpPr>
            <p:cNvPr id="10" name="Gruppieren 9"/>
            <p:cNvGrpSpPr/>
            <p:nvPr/>
          </p:nvGrpSpPr>
          <p:grpSpPr>
            <a:xfrm>
              <a:off x="1793579" y="3722637"/>
              <a:ext cx="2058005" cy="575871"/>
              <a:chOff x="4809520" y="8918953"/>
              <a:chExt cx="2103460" cy="588590"/>
            </a:xfrm>
          </p:grpSpPr>
          <p:pic>
            <p:nvPicPr>
              <p:cNvPr id="11" name="Picture 1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69214"/>
              <a:stretch/>
            </p:blipFill>
            <p:spPr bwMode="auto">
              <a:xfrm>
                <a:off x="4809520" y="8918953"/>
                <a:ext cx="2103460" cy="588590"/>
              </a:xfrm>
              <a:prstGeom prst="rect">
                <a:avLst/>
              </a:prstGeom>
              <a:noFill/>
              <a:ln>
                <a:noFill/>
              </a:ln>
              <a:effectLst>
                <a:outerShdw blurRad="38100" algn="c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hteck 11"/>
              <p:cNvSpPr/>
              <p:nvPr/>
            </p:nvSpPr>
            <p:spPr>
              <a:xfrm>
                <a:off x="5499096" y="9228844"/>
                <a:ext cx="1368429" cy="21519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lstStyle/>
              <a:p>
                <a:pPr algn="ctr">
                  <a:spcBef>
                    <a:spcPts val="1200"/>
                  </a:spcBef>
                </a:pPr>
                <a:endParaRPr lang="de-DE" sz="1200">
                  <a:solidFill>
                    <a:schemeClr val="accent6"/>
                  </a:solidFill>
                </a:endParaRPr>
              </a:p>
            </p:txBody>
          </p:sp>
        </p:grpSp>
      </p:grpSp>
      <p:sp>
        <p:nvSpPr>
          <p:cNvPr id="16" name="Foliennummernplatzhalter 15"/>
          <p:cNvSpPr>
            <a:spLocks noGrp="1"/>
          </p:cNvSpPr>
          <p:nvPr>
            <p:ph type="sldNum" sz="quarter" idx="12"/>
          </p:nvPr>
        </p:nvSpPr>
        <p:spPr/>
        <p:txBody>
          <a:bodyPr/>
          <a:lstStyle/>
          <a:p>
            <a:fld id="{58444F55-0981-4E9E-8F6B-2F7546EE58D7}" type="slidenum">
              <a:rPr lang="de-DE" smtClean="0"/>
              <a:pPr/>
              <a:t>49</a:t>
            </a:fld>
            <a:endParaRPr lang="de-DE"/>
          </a:p>
        </p:txBody>
      </p:sp>
      <p:pic>
        <p:nvPicPr>
          <p:cNvPr id="18" name="Picture 3" descr="C:\screenmakers\Kunden\kleinerundbold\Henkes_HSB_Master\PPT_Klassisch\Bilder\Inhalt mit Bild_1.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75166" b="78868"/>
          <a:stretch/>
        </p:blipFill>
        <p:spPr bwMode="auto">
          <a:xfrm>
            <a:off x="0" y="0"/>
            <a:ext cx="2270865" cy="14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317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23332-3492-5E2F-583C-852F6118755B}"/>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D5B97A97-5C19-8EE0-681B-1727885A0411}"/>
              </a:ext>
            </a:extLst>
          </p:cNvPr>
          <p:cNvSpPr>
            <a:spLocks noGrp="1"/>
          </p:cNvSpPr>
          <p:nvPr>
            <p:ph type="title"/>
          </p:nvPr>
        </p:nvSpPr>
        <p:spPr>
          <a:xfrm>
            <a:off x="358775" y="584684"/>
            <a:ext cx="8424000" cy="612000"/>
          </a:xfrm>
        </p:spPr>
        <p:txBody>
          <a:bodyPr anchor="t">
            <a:normAutofit/>
          </a:bodyPr>
          <a:lstStyle/>
          <a:p>
            <a:r>
              <a:rPr lang="de-DE"/>
              <a:t>Einleitung in die Analoge Schaltungstechnik</a:t>
            </a:r>
          </a:p>
        </p:txBody>
      </p:sp>
      <p:sp>
        <p:nvSpPr>
          <p:cNvPr id="2" name="Datumsplatzhalter 1">
            <a:extLst>
              <a:ext uri="{FF2B5EF4-FFF2-40B4-BE49-F238E27FC236}">
                <a16:creationId xmlns:a16="http://schemas.microsoft.com/office/drawing/2014/main" id="{1262FF21-3651-F770-AA6F-DF74771A3AA8}"/>
              </a:ext>
            </a:extLst>
          </p:cNvPr>
          <p:cNvSpPr>
            <a:spLocks noGrp="1"/>
          </p:cNvSpPr>
          <p:nvPr>
            <p:ph type="dt" sz="half" idx="10"/>
          </p:nvPr>
        </p:nvSpPr>
        <p:spPr>
          <a:xfrm>
            <a:off x="7416316" y="6392354"/>
            <a:ext cx="765448" cy="168994"/>
          </a:xfrm>
        </p:spPr>
        <p:txBody>
          <a:bodyPr anchor="ctr">
            <a:normAutofit/>
          </a:bodyPr>
          <a:lstStyle/>
          <a:p>
            <a:pPr>
              <a:spcAft>
                <a:spcPts val="600"/>
              </a:spcAft>
            </a:pPr>
            <a:fld id="{DB4D7AD4-DE3A-48F7-A4A2-9CA30D89BA42}" type="datetime1">
              <a:rPr lang="de-DE" smtClean="0"/>
              <a:pPr>
                <a:spcAft>
                  <a:spcPts val="600"/>
                </a:spcAft>
              </a:pPr>
              <a:t>27.06.2025</a:t>
            </a:fld>
            <a:endParaRPr lang="de-DE"/>
          </a:p>
        </p:txBody>
      </p:sp>
      <p:sp>
        <p:nvSpPr>
          <p:cNvPr id="3" name="Fußzeilenplatzhalter 2">
            <a:extLst>
              <a:ext uri="{FF2B5EF4-FFF2-40B4-BE49-F238E27FC236}">
                <a16:creationId xmlns:a16="http://schemas.microsoft.com/office/drawing/2014/main" id="{66346288-12D4-A60F-BA7F-5BDF8E3A89D2}"/>
              </a:ext>
            </a:extLst>
          </p:cNvPr>
          <p:cNvSpPr>
            <a:spLocks noGrp="1"/>
          </p:cNvSpPr>
          <p:nvPr>
            <p:ph type="ftr" sz="quarter" idx="11"/>
          </p:nvPr>
        </p:nvSpPr>
        <p:spPr>
          <a:xfrm>
            <a:off x="358774" y="6392354"/>
            <a:ext cx="6805514" cy="168994"/>
          </a:xfrm>
        </p:spPr>
        <p:txBody>
          <a:bodyPr anchor="ctr">
            <a:normAutofit/>
          </a:bodyPr>
          <a:lstStyle/>
          <a:p>
            <a:pPr>
              <a:spcAft>
                <a:spcPts val="600"/>
              </a:spcAft>
            </a:pPr>
            <a:r>
              <a:rPr lang="de-DE"/>
              <a:t>Name der Präsentation, Nils Renner ©HSB</a:t>
            </a:r>
          </a:p>
        </p:txBody>
      </p:sp>
      <p:sp>
        <p:nvSpPr>
          <p:cNvPr id="4" name="Foliennummernplatzhalter 3">
            <a:extLst>
              <a:ext uri="{FF2B5EF4-FFF2-40B4-BE49-F238E27FC236}">
                <a16:creationId xmlns:a16="http://schemas.microsoft.com/office/drawing/2014/main" id="{CC0A372D-3828-23E3-0A2E-BAF183365509}"/>
              </a:ext>
            </a:extLst>
          </p:cNvPr>
          <p:cNvSpPr>
            <a:spLocks noGrp="1"/>
          </p:cNvSpPr>
          <p:nvPr>
            <p:ph type="sldNum" sz="quarter" idx="12"/>
          </p:nvPr>
        </p:nvSpPr>
        <p:spPr>
          <a:xfrm>
            <a:off x="8388423" y="6392354"/>
            <a:ext cx="391989" cy="168994"/>
          </a:xfrm>
        </p:spPr>
        <p:txBody>
          <a:bodyPr anchor="ctr">
            <a:normAutofit/>
          </a:bodyPr>
          <a:lstStyle/>
          <a:p>
            <a:pPr>
              <a:spcAft>
                <a:spcPts val="600"/>
              </a:spcAft>
            </a:pPr>
            <a:fld id="{58444F55-0981-4E9E-8F6B-2F7546EE58D7}" type="slidenum">
              <a:rPr lang="de-DE" smtClean="0"/>
              <a:pPr>
                <a:spcAft>
                  <a:spcPts val="600"/>
                </a:spcAft>
              </a:pPr>
              <a:t>5</a:t>
            </a:fld>
            <a:endParaRPr lang="de-DE"/>
          </a:p>
        </p:txBody>
      </p:sp>
      <p:sp>
        <p:nvSpPr>
          <p:cNvPr id="6" name="Textplatzhalter 5">
            <a:extLst>
              <a:ext uri="{FF2B5EF4-FFF2-40B4-BE49-F238E27FC236}">
                <a16:creationId xmlns:a16="http://schemas.microsoft.com/office/drawing/2014/main" id="{859B4350-9413-927C-FAAA-25ACCD05DABE}"/>
              </a:ext>
            </a:extLst>
          </p:cNvPr>
          <p:cNvSpPr>
            <a:spLocks noGrp="1"/>
          </p:cNvSpPr>
          <p:nvPr>
            <p:ph type="body" sz="quarter" idx="16"/>
          </p:nvPr>
        </p:nvSpPr>
        <p:spPr>
          <a:xfrm>
            <a:off x="358775" y="1376363"/>
            <a:ext cx="8029648" cy="4789487"/>
          </a:xfrm>
        </p:spPr>
        <p:txBody>
          <a:bodyPr anchor="t">
            <a:normAutofit/>
          </a:bodyPr>
          <a:lstStyle/>
          <a:p>
            <a:pPr marL="285750" indent="-285750">
              <a:buFont typeface="Arial" panose="020B0604020202020204" pitchFamily="34" charset="0"/>
              <a:buChar char="•"/>
            </a:pPr>
            <a:r>
              <a:rPr lang="de-DE" dirty="0"/>
              <a:t>Bislang aus dem Studium bekannte Filterschaltungen werden meist durch Kapazitäten und/oder Induktivitäten realisiert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Kondensatoren können sehr klein gebaut werden</a:t>
            </a:r>
          </a:p>
          <a:p>
            <a:pPr marL="285750" indent="-285750">
              <a:buFont typeface="Arial" panose="020B0604020202020204" pitchFamily="34" charset="0"/>
              <a:buChar char="•"/>
            </a:pPr>
            <a:r>
              <a:rPr lang="de-DE" dirty="0"/>
              <a:t>Induktivitäten nicht, diese müssen durch andere Komponenten simuliert werden</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Bauteile, die in Frage kämen:</a:t>
            </a:r>
          </a:p>
          <a:p>
            <a:pPr marL="466725" lvl="1" indent="-285750">
              <a:buFont typeface="Arial" panose="020B0604020202020204" pitchFamily="34" charset="0"/>
              <a:buChar char="•"/>
            </a:pPr>
            <a:r>
              <a:rPr lang="de-DE" dirty="0"/>
              <a:t>Gyrator -&gt; braucht als Referenz einen Ground (Schlecht einsetzbar als Filter)</a:t>
            </a:r>
          </a:p>
          <a:p>
            <a:pPr marL="466725" lvl="1" indent="-285750">
              <a:buFont typeface="Arial" panose="020B0604020202020204" pitchFamily="34" charset="0"/>
              <a:buChar char="•"/>
            </a:pPr>
            <a:r>
              <a:rPr lang="de-DE" dirty="0" err="1"/>
              <a:t>Floting</a:t>
            </a:r>
            <a:r>
              <a:rPr lang="de-DE" dirty="0"/>
              <a:t> Gyrator -&gt; sehr komplex und instabil</a:t>
            </a:r>
          </a:p>
          <a:p>
            <a:pPr marL="466725" lvl="1" indent="-285750">
              <a:buFont typeface="Arial" panose="020B0604020202020204" pitchFamily="34" charset="0"/>
              <a:buChar char="•"/>
            </a:pPr>
            <a:r>
              <a:rPr lang="de-DE" dirty="0" err="1"/>
              <a:t>OpAmp</a:t>
            </a:r>
            <a:r>
              <a:rPr lang="de-DE" dirty="0"/>
              <a:t> als Integrator</a:t>
            </a:r>
          </a:p>
          <a:p>
            <a:pPr marL="466725" lvl="1" indent="-285750">
              <a:buFont typeface="Arial" panose="020B0604020202020204" pitchFamily="34" charset="0"/>
              <a:buChar char="•"/>
            </a:pPr>
            <a:endParaRPr lang="de-DE" dirty="0"/>
          </a:p>
          <a:p>
            <a:pPr marL="466725" lvl="1" indent="-285750">
              <a:buFont typeface="Arial" panose="020B0604020202020204" pitchFamily="34" charset="0"/>
              <a:buChar char="•"/>
            </a:pPr>
            <a:endParaRPr lang="de-DE" dirty="0"/>
          </a:p>
          <a:p>
            <a:pPr marL="466725" lvl="1" indent="-285750">
              <a:buFont typeface="Arial" panose="020B0604020202020204" pitchFamily="34" charset="0"/>
              <a:buChar char="•"/>
            </a:pPr>
            <a:endParaRPr lang="de-DE" dirty="0"/>
          </a:p>
          <a:p>
            <a:pPr lvl="1" indent="0">
              <a:buNone/>
            </a:pPr>
            <a:endParaRPr lang="de-DE" dirty="0"/>
          </a:p>
        </p:txBody>
      </p:sp>
      <p:pic>
        <p:nvPicPr>
          <p:cNvPr id="9" name="Grafik 8">
            <a:extLst>
              <a:ext uri="{FF2B5EF4-FFF2-40B4-BE49-F238E27FC236}">
                <a16:creationId xmlns:a16="http://schemas.microsoft.com/office/drawing/2014/main" id="{EF129802-C12D-BEAE-3B8E-44D46B1476BE}"/>
              </a:ext>
            </a:extLst>
          </p:cNvPr>
          <p:cNvPicPr>
            <a:picLocks noChangeAspect="1"/>
          </p:cNvPicPr>
          <p:nvPr/>
        </p:nvPicPr>
        <p:blipFill>
          <a:blip r:embed="rId3"/>
          <a:stretch>
            <a:fillRect/>
          </a:stretch>
        </p:blipFill>
        <p:spPr>
          <a:xfrm>
            <a:off x="2225711" y="4022725"/>
            <a:ext cx="4295775" cy="2143125"/>
          </a:xfrm>
          <a:prstGeom prst="rect">
            <a:avLst/>
          </a:prstGeom>
        </p:spPr>
      </p:pic>
    </p:spTree>
    <p:extLst>
      <p:ext uri="{BB962C8B-B14F-4D97-AF65-F5344CB8AC3E}">
        <p14:creationId xmlns:p14="http://schemas.microsoft.com/office/powerpoint/2010/main" val="2251291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16839984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Datumsplatzhalter 1"/>
          <p:cNvSpPr>
            <a:spLocks noGrp="1"/>
          </p:cNvSpPr>
          <p:nvPr>
            <p:ph type="dt" sz="half" idx="10"/>
          </p:nvPr>
        </p:nvSpPr>
        <p:spPr/>
        <p:txBody>
          <a:bodyPr/>
          <a:lstStyle/>
          <a:p>
            <a:fld id="{81DF2243-20CE-4287-85FC-9041F0037ACB}" type="datetime1">
              <a:rPr lang="de-DE" smtClean="0"/>
              <a:t>27.06.2025</a:t>
            </a:fld>
            <a:endParaRPr lang="de-DE"/>
          </a:p>
        </p:txBody>
      </p:sp>
      <p:sp>
        <p:nvSpPr>
          <p:cNvPr id="3" name="Fußzeilenplatzhalter 2"/>
          <p:cNvSpPr>
            <a:spLocks noGrp="1"/>
          </p:cNvSpPr>
          <p:nvPr>
            <p:ph type="ftr" sz="quarter" idx="11"/>
          </p:nvPr>
        </p:nvSpPr>
        <p:spPr/>
        <p:txBody>
          <a:bodyPr/>
          <a:lstStyle/>
          <a:p>
            <a:r>
              <a:rPr lang="de-DE"/>
              <a:t>Name der Präsentation, Name des Sprechers ©HSB</a:t>
            </a:r>
          </a:p>
        </p:txBody>
      </p:sp>
      <p:sp>
        <p:nvSpPr>
          <p:cNvPr id="5" name="Rechteck 10"/>
          <p:cNvSpPr>
            <a:spLocks noChangeArrowheads="1"/>
          </p:cNvSpPr>
          <p:nvPr/>
        </p:nvSpPr>
        <p:spPr bwMode="auto">
          <a:xfrm>
            <a:off x="571472" y="500042"/>
            <a:ext cx="2857520" cy="646331"/>
          </a:xfrm>
          <a:prstGeom prst="wedgeRectCallout">
            <a:avLst>
              <a:gd name="adj1" fmla="val -33321"/>
              <a:gd name="adj2" fmla="val 86154"/>
            </a:avLst>
          </a:prstGeom>
          <a:solidFill>
            <a:schemeClr val="accent4"/>
          </a:solidFill>
          <a:ln>
            <a:noFill/>
          </a:ln>
        </p:spPr>
        <p:txBody>
          <a:bodyPr wrap="square">
            <a:spAutoFit/>
          </a:bodyPr>
          <a:lstStyle/>
          <a:p>
            <a:r>
              <a:rPr lang="de-DE" sz="1200">
                <a:solidFill>
                  <a:schemeClr val="bg1"/>
                </a:solidFill>
              </a:rPr>
              <a:t>Dieses Chart dient als Blanko-Variante für den Fall, dass bunte Kopfleistenelemente die Gestaltung stören würden.</a:t>
            </a:r>
          </a:p>
        </p:txBody>
      </p:sp>
      <p:sp>
        <p:nvSpPr>
          <p:cNvPr id="9" name="Foliennummernplatzhalter 8"/>
          <p:cNvSpPr>
            <a:spLocks noGrp="1"/>
          </p:cNvSpPr>
          <p:nvPr>
            <p:ph type="sldNum" sz="quarter" idx="12"/>
          </p:nvPr>
        </p:nvSpPr>
        <p:spPr/>
        <p:txBody>
          <a:bodyPr/>
          <a:lstStyle/>
          <a:p>
            <a:fld id="{58444F55-0981-4E9E-8F6B-2F7546EE58D7}" type="slidenum">
              <a:rPr lang="de-DE" smtClean="0"/>
              <a:pPr/>
              <a:t>50</a:t>
            </a:fld>
            <a:endParaRPr lang="de-DE"/>
          </a:p>
        </p:txBody>
      </p:sp>
    </p:spTree>
    <p:extLst>
      <p:ext uri="{BB962C8B-B14F-4D97-AF65-F5344CB8AC3E}">
        <p14:creationId xmlns:p14="http://schemas.microsoft.com/office/powerpoint/2010/main" val="13022988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kt 22" hidden="1"/>
          <p:cNvGraphicFramePr>
            <a:graphicFrameLocks noChangeAspect="1"/>
          </p:cNvGraphicFramePr>
          <p:nvPr>
            <p:custDataLst>
              <p:tags r:id="rId1"/>
            </p:custDataLst>
            <p:extLst>
              <p:ext uri="{D42A27DB-BD31-4B8C-83A1-F6EECF244321}">
                <p14:modId xmlns:p14="http://schemas.microsoft.com/office/powerpoint/2010/main" val="23256981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23" name="Objekt 2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Rechteck 14"/>
          <p:cNvSpPr/>
          <p:nvPr/>
        </p:nvSpPr>
        <p:spPr>
          <a:xfrm>
            <a:off x="359520" y="1451267"/>
            <a:ext cx="900112" cy="719138"/>
          </a:xfrm>
          <a:prstGeom prst="rect">
            <a:avLst/>
          </a:prstGeom>
          <a:solidFill>
            <a:schemeClr val="bg2"/>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HSB </a:t>
            </a:r>
            <a:br>
              <a:rPr kumimoji="0" lang="de-DE" sz="1200" b="0" i="0" u="none" strike="noStrike" kern="0" cap="none" spc="0" normalizeH="0" baseline="0" noProof="0">
                <a:ln>
                  <a:noFill/>
                </a:ln>
                <a:solidFill>
                  <a:srgbClr val="FFFFFF"/>
                </a:solidFill>
                <a:effectLst/>
                <a:uLnTx/>
                <a:uFillTx/>
                <a:latin typeface="Calibri"/>
              </a:rPr>
            </a:br>
            <a:r>
              <a:rPr kumimoji="0" lang="de-DE" sz="1200" b="0" i="0" u="none" strike="noStrike" kern="0" cap="none" spc="0" normalizeH="0" baseline="0" noProof="0">
                <a:ln>
                  <a:noFill/>
                </a:ln>
                <a:solidFill>
                  <a:srgbClr val="FFFFFF"/>
                </a:solidFill>
                <a:effectLst/>
                <a:uLnTx/>
                <a:uFillTx/>
                <a:latin typeface="Calibri"/>
              </a:rPr>
              <a:t>Blau</a:t>
            </a:r>
          </a:p>
        </p:txBody>
      </p:sp>
      <p:sp>
        <p:nvSpPr>
          <p:cNvPr id="16" name="Rechteck 15"/>
          <p:cNvSpPr/>
          <p:nvPr/>
        </p:nvSpPr>
        <p:spPr>
          <a:xfrm>
            <a:off x="1420030" y="1451267"/>
            <a:ext cx="900112" cy="719138"/>
          </a:xfrm>
          <a:prstGeom prst="rect">
            <a:avLst/>
          </a:prstGeom>
          <a:solidFill>
            <a:schemeClr val="tx2"/>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HSB Türkisblau</a:t>
            </a:r>
          </a:p>
        </p:txBody>
      </p:sp>
      <p:sp>
        <p:nvSpPr>
          <p:cNvPr id="17" name="Rechteck 16"/>
          <p:cNvSpPr/>
          <p:nvPr/>
        </p:nvSpPr>
        <p:spPr>
          <a:xfrm>
            <a:off x="2497620" y="1451267"/>
            <a:ext cx="900112" cy="719138"/>
          </a:xfrm>
          <a:prstGeom prst="rect">
            <a:avLst/>
          </a:prstGeom>
          <a:solidFill>
            <a:schemeClr val="accent1"/>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HSB </a:t>
            </a:r>
            <a:br>
              <a:rPr kumimoji="0" lang="de-DE" sz="1200" b="0" i="0" u="none" strike="noStrike" kern="0" cap="none" spc="0" normalizeH="0" baseline="0" noProof="0">
                <a:ln>
                  <a:noFill/>
                </a:ln>
                <a:solidFill>
                  <a:srgbClr val="FFFFFF"/>
                </a:solidFill>
                <a:effectLst/>
                <a:uLnTx/>
                <a:uFillTx/>
                <a:latin typeface="Calibri"/>
              </a:rPr>
            </a:br>
            <a:r>
              <a:rPr kumimoji="0" lang="de-DE" sz="1200" b="0" i="0" u="none" strike="noStrike" kern="0" cap="none" spc="0" normalizeH="0" baseline="0" noProof="0">
                <a:ln>
                  <a:noFill/>
                </a:ln>
                <a:solidFill>
                  <a:srgbClr val="FFFFFF"/>
                </a:solidFill>
                <a:effectLst/>
                <a:uLnTx/>
                <a:uFillTx/>
                <a:latin typeface="Calibri"/>
              </a:rPr>
              <a:t>Grün</a:t>
            </a:r>
          </a:p>
        </p:txBody>
      </p:sp>
      <p:sp>
        <p:nvSpPr>
          <p:cNvPr id="18" name="Rechteck 17"/>
          <p:cNvSpPr/>
          <p:nvPr/>
        </p:nvSpPr>
        <p:spPr>
          <a:xfrm>
            <a:off x="3575210" y="1451267"/>
            <a:ext cx="900112" cy="719138"/>
          </a:xfrm>
          <a:prstGeom prst="rect">
            <a:avLst/>
          </a:prstGeom>
          <a:solidFill>
            <a:schemeClr val="accent2"/>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HSB Hellgrün</a:t>
            </a:r>
          </a:p>
        </p:txBody>
      </p:sp>
      <p:sp>
        <p:nvSpPr>
          <p:cNvPr id="19" name="Rechteck 18"/>
          <p:cNvSpPr/>
          <p:nvPr/>
        </p:nvSpPr>
        <p:spPr>
          <a:xfrm>
            <a:off x="4652800" y="1451267"/>
            <a:ext cx="900113" cy="719138"/>
          </a:xfrm>
          <a:prstGeom prst="rect">
            <a:avLst/>
          </a:prstGeom>
          <a:solidFill>
            <a:schemeClr val="accent3"/>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prstClr val="white"/>
                </a:solidFill>
                <a:effectLst/>
                <a:uLnTx/>
                <a:uFillTx/>
                <a:latin typeface="Calibri"/>
              </a:rPr>
              <a:t>HSB </a:t>
            </a:r>
            <a:br>
              <a:rPr kumimoji="0" lang="de-DE" sz="1200" b="0" i="0" u="none" strike="noStrike" kern="0" cap="none" spc="0" normalizeH="0" baseline="0" noProof="0">
                <a:ln>
                  <a:noFill/>
                </a:ln>
                <a:solidFill>
                  <a:prstClr val="white"/>
                </a:solidFill>
                <a:effectLst/>
                <a:uLnTx/>
                <a:uFillTx/>
                <a:latin typeface="Calibri"/>
              </a:rPr>
            </a:br>
            <a:r>
              <a:rPr kumimoji="0" lang="de-DE" sz="1200" b="0" i="0" u="none" strike="noStrike" kern="0" cap="none" spc="0" normalizeH="0" baseline="0" noProof="0">
                <a:ln>
                  <a:noFill/>
                </a:ln>
                <a:solidFill>
                  <a:prstClr val="white"/>
                </a:solidFill>
                <a:effectLst/>
                <a:uLnTx/>
                <a:uFillTx/>
                <a:latin typeface="Calibri"/>
              </a:rPr>
              <a:t>Gelb</a:t>
            </a:r>
          </a:p>
        </p:txBody>
      </p:sp>
      <p:sp>
        <p:nvSpPr>
          <p:cNvPr id="20" name="Rechteck 19"/>
          <p:cNvSpPr/>
          <p:nvPr/>
        </p:nvSpPr>
        <p:spPr>
          <a:xfrm>
            <a:off x="5730391" y="1451267"/>
            <a:ext cx="900113" cy="719138"/>
          </a:xfrm>
          <a:prstGeom prst="rect">
            <a:avLst/>
          </a:prstGeom>
          <a:solidFill>
            <a:schemeClr val="accent4"/>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HSB Orange</a:t>
            </a:r>
          </a:p>
        </p:txBody>
      </p:sp>
      <p:sp>
        <p:nvSpPr>
          <p:cNvPr id="21" name="Rechteck 20"/>
          <p:cNvSpPr/>
          <p:nvPr/>
        </p:nvSpPr>
        <p:spPr>
          <a:xfrm>
            <a:off x="6807982" y="1451267"/>
            <a:ext cx="900113" cy="719138"/>
          </a:xfrm>
          <a:prstGeom prst="rect">
            <a:avLst/>
          </a:prstGeom>
          <a:solidFill>
            <a:schemeClr val="accent5"/>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HSB </a:t>
            </a:r>
            <a:br>
              <a:rPr kumimoji="0" lang="de-DE" sz="1200" b="0" i="0" u="none" strike="noStrike" kern="0" cap="none" spc="0" normalizeH="0" baseline="0" noProof="0">
                <a:ln>
                  <a:noFill/>
                </a:ln>
                <a:solidFill>
                  <a:srgbClr val="FFFFFF"/>
                </a:solidFill>
                <a:effectLst/>
                <a:uLnTx/>
                <a:uFillTx/>
                <a:latin typeface="Calibri"/>
              </a:rPr>
            </a:br>
            <a:r>
              <a:rPr kumimoji="0" lang="de-DE" sz="1200" b="0" i="0" u="none" strike="noStrike" kern="0" cap="none" spc="0" normalizeH="0" baseline="0" noProof="0">
                <a:ln>
                  <a:noFill/>
                </a:ln>
                <a:solidFill>
                  <a:srgbClr val="FFFFFF"/>
                </a:solidFill>
                <a:effectLst/>
                <a:uLnTx/>
                <a:uFillTx/>
                <a:latin typeface="Calibri"/>
              </a:rPr>
              <a:t>Rot</a:t>
            </a:r>
          </a:p>
        </p:txBody>
      </p:sp>
      <p:sp>
        <p:nvSpPr>
          <p:cNvPr id="22" name="Rechteck 21"/>
          <p:cNvSpPr/>
          <p:nvPr/>
        </p:nvSpPr>
        <p:spPr>
          <a:xfrm>
            <a:off x="7885573" y="1451267"/>
            <a:ext cx="900113" cy="719138"/>
          </a:xfrm>
          <a:prstGeom prst="rect">
            <a:avLst/>
          </a:prstGeom>
          <a:solidFill>
            <a:schemeClr val="accent6"/>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HSB </a:t>
            </a:r>
            <a:br>
              <a:rPr kumimoji="0" lang="de-DE" sz="1200" b="0" i="0" u="none" strike="noStrike" kern="0" cap="none" spc="0" normalizeH="0" baseline="0" noProof="0">
                <a:ln>
                  <a:noFill/>
                </a:ln>
                <a:solidFill>
                  <a:srgbClr val="FFFFFF"/>
                </a:solidFill>
                <a:effectLst/>
                <a:uLnTx/>
                <a:uFillTx/>
                <a:latin typeface="Calibri"/>
              </a:rPr>
            </a:br>
            <a:r>
              <a:rPr kumimoji="0" lang="de-DE" sz="1200" b="0" i="0" u="none" strike="noStrike" kern="0" cap="none" spc="0" normalizeH="0" baseline="0" noProof="0">
                <a:ln>
                  <a:noFill/>
                </a:ln>
                <a:solidFill>
                  <a:srgbClr val="FFFFFF"/>
                </a:solidFill>
                <a:effectLst/>
                <a:uLnTx/>
                <a:uFillTx/>
                <a:latin typeface="Calibri"/>
              </a:rPr>
              <a:t>Violett</a:t>
            </a:r>
          </a:p>
        </p:txBody>
      </p:sp>
      <p:sp>
        <p:nvSpPr>
          <p:cNvPr id="25" name="Textfeld 24"/>
          <p:cNvSpPr txBox="1"/>
          <p:nvPr/>
        </p:nvSpPr>
        <p:spPr>
          <a:xfrm>
            <a:off x="431540" y="2744924"/>
            <a:ext cx="8784976" cy="369332"/>
          </a:xfrm>
          <a:prstGeom prst="rect">
            <a:avLst/>
          </a:prstGeom>
          <a:noFill/>
        </p:spPr>
        <p:txBody>
          <a:bodyPr wrap="square" rtlCol="0">
            <a:spAutoFit/>
          </a:bodyPr>
          <a:lstStyle/>
          <a:p>
            <a:endParaRPr lang="de-DE">
              <a:solidFill>
                <a:schemeClr val="bg2"/>
              </a:solidFill>
            </a:endParaRPr>
          </a:p>
        </p:txBody>
      </p:sp>
      <p:sp>
        <p:nvSpPr>
          <p:cNvPr id="44" name="Rechteck 43"/>
          <p:cNvSpPr/>
          <p:nvPr/>
        </p:nvSpPr>
        <p:spPr>
          <a:xfrm>
            <a:off x="359532" y="3070163"/>
            <a:ext cx="900112" cy="720725"/>
          </a:xfrm>
          <a:prstGeom prst="rect">
            <a:avLst/>
          </a:prstGeom>
          <a:gradFill flip="none" rotWithShape="1">
            <a:gsLst>
              <a:gs pos="0">
                <a:srgbClr val="0A558C"/>
              </a:gs>
              <a:gs pos="100000">
                <a:srgbClr val="32B4C8"/>
              </a:gs>
            </a:gsLst>
            <a:lin ang="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Verlauf 1:</a:t>
            </a:r>
          </a:p>
          <a:p>
            <a:pPr lvl="0" algn="ctr">
              <a:defRPr/>
            </a:pPr>
            <a:r>
              <a:rPr lang="de-DE" sz="1200" kern="0">
                <a:solidFill>
                  <a:srgbClr val="FFFFFF"/>
                </a:solidFill>
              </a:rPr>
              <a:t>Blau-Türkisblau</a:t>
            </a:r>
            <a:endParaRPr kumimoji="0" lang="de-DE" sz="1200" b="0" i="0" u="none" strike="noStrike" kern="0" cap="none" spc="0" normalizeH="0" baseline="0" noProof="0">
              <a:ln>
                <a:noFill/>
              </a:ln>
              <a:solidFill>
                <a:srgbClr val="FFFFFF"/>
              </a:solidFill>
              <a:effectLst/>
              <a:uLnTx/>
              <a:uFillTx/>
              <a:latin typeface="Calibri"/>
            </a:endParaRPr>
          </a:p>
        </p:txBody>
      </p:sp>
      <p:sp>
        <p:nvSpPr>
          <p:cNvPr id="45" name="Rechteck 44"/>
          <p:cNvSpPr/>
          <p:nvPr/>
        </p:nvSpPr>
        <p:spPr>
          <a:xfrm>
            <a:off x="1432711" y="3070163"/>
            <a:ext cx="900112" cy="720725"/>
          </a:xfrm>
          <a:prstGeom prst="rect">
            <a:avLst/>
          </a:prstGeom>
          <a:gradFill flip="none" rotWithShape="1">
            <a:gsLst>
              <a:gs pos="0">
                <a:srgbClr val="32B4C8"/>
              </a:gs>
              <a:gs pos="100000">
                <a:srgbClr val="00915A"/>
              </a:gs>
            </a:gsLst>
            <a:lin ang="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Verlauf 2:</a:t>
            </a:r>
          </a:p>
          <a:p>
            <a:pPr lvl="0" algn="ctr">
              <a:defRPr/>
            </a:pPr>
            <a:r>
              <a:rPr lang="de-DE" sz="1200" kern="0">
                <a:solidFill>
                  <a:srgbClr val="FFFFFF"/>
                </a:solidFill>
              </a:rPr>
              <a:t>Türkisblau-Grün</a:t>
            </a:r>
            <a:endParaRPr kumimoji="0" lang="de-DE" sz="1200" b="0" i="0" u="none" strike="noStrike" kern="0" cap="none" spc="0" normalizeH="0" baseline="0" noProof="0">
              <a:ln>
                <a:noFill/>
              </a:ln>
              <a:solidFill>
                <a:srgbClr val="FFFFFF"/>
              </a:solidFill>
              <a:effectLst/>
              <a:uLnTx/>
              <a:uFillTx/>
              <a:latin typeface="Calibri"/>
            </a:endParaRPr>
          </a:p>
        </p:txBody>
      </p:sp>
      <p:sp>
        <p:nvSpPr>
          <p:cNvPr id="46" name="Rechteck 45"/>
          <p:cNvSpPr/>
          <p:nvPr/>
        </p:nvSpPr>
        <p:spPr>
          <a:xfrm>
            <a:off x="2509326" y="3070163"/>
            <a:ext cx="900112" cy="720725"/>
          </a:xfrm>
          <a:prstGeom prst="rect">
            <a:avLst/>
          </a:prstGeom>
          <a:gradFill flip="none" rotWithShape="1">
            <a:gsLst>
              <a:gs pos="0">
                <a:srgbClr val="00915A"/>
              </a:gs>
              <a:gs pos="100000">
                <a:srgbClr val="6EA53C"/>
              </a:gs>
            </a:gsLst>
            <a:lin ang="0" scaled="1"/>
            <a:tileRect/>
          </a:gra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200" b="0" i="0" u="none" strike="noStrike" kern="0" cap="none" spc="0" normalizeH="0" baseline="0" noProof="0">
                <a:ln>
                  <a:noFill/>
                </a:ln>
                <a:solidFill>
                  <a:srgbClr val="FFFFFF"/>
                </a:solidFill>
                <a:effectLst/>
                <a:uLnTx/>
                <a:uFillTx/>
                <a:latin typeface="Calibri"/>
              </a:rPr>
              <a:t>Verlauf 3:</a:t>
            </a:r>
          </a:p>
          <a:p>
            <a:pPr lvl="0" algn="ctr">
              <a:defRPr/>
            </a:pPr>
            <a:r>
              <a:rPr lang="de-DE" sz="1200" kern="0">
                <a:solidFill>
                  <a:srgbClr val="FFFFFF"/>
                </a:solidFill>
              </a:rPr>
              <a:t>Grün-Hellgrün</a:t>
            </a:r>
            <a:endParaRPr kumimoji="0" lang="de-DE" sz="1200" b="0" i="0" u="none" strike="noStrike" kern="0" cap="none" spc="0" normalizeH="0" baseline="0" noProof="0">
              <a:ln>
                <a:noFill/>
              </a:ln>
              <a:solidFill>
                <a:srgbClr val="FFFFFF"/>
              </a:solidFill>
              <a:effectLst/>
              <a:uLnTx/>
              <a:uFillTx/>
              <a:latin typeface="Calibri"/>
            </a:endParaRPr>
          </a:p>
        </p:txBody>
      </p:sp>
      <p:sp>
        <p:nvSpPr>
          <p:cNvPr id="47" name="Rechteck 46"/>
          <p:cNvSpPr/>
          <p:nvPr/>
        </p:nvSpPr>
        <p:spPr>
          <a:xfrm>
            <a:off x="3585941" y="3070163"/>
            <a:ext cx="900112" cy="720725"/>
          </a:xfrm>
          <a:prstGeom prst="rect">
            <a:avLst/>
          </a:prstGeom>
          <a:gradFill flip="none" rotWithShape="1">
            <a:gsLst>
              <a:gs pos="0">
                <a:srgbClr val="6EA53C"/>
              </a:gs>
              <a:gs pos="100000">
                <a:srgbClr val="FABE00"/>
              </a:gs>
            </a:gsLst>
            <a:lin ang="0" scaled="1"/>
            <a:tileRect/>
          </a:gradFill>
          <a:ln w="9525" cap="flat" cmpd="sng" algn="ctr">
            <a:noFill/>
            <a:prstDash val="solid"/>
          </a:ln>
          <a:effectLst/>
        </p:spPr>
        <p:txBody>
          <a:bodyPr anchor="ctr"/>
          <a:lstStyle/>
          <a:p>
            <a:pPr lvl="0" algn="ctr">
              <a:defRPr/>
            </a:pPr>
            <a:r>
              <a:rPr kumimoji="0" lang="de-DE" sz="1200" b="0" i="0" u="none" strike="noStrike" kern="0" cap="none" spc="0" normalizeH="0" baseline="0" noProof="0">
                <a:ln>
                  <a:noFill/>
                </a:ln>
                <a:solidFill>
                  <a:srgbClr val="FFFFFF"/>
                </a:solidFill>
                <a:effectLst/>
                <a:uLnTx/>
                <a:uFillTx/>
                <a:latin typeface="Calibri"/>
              </a:rPr>
              <a:t>Verlauf 4:</a:t>
            </a:r>
            <a:br>
              <a:rPr kumimoji="0" lang="de-DE" sz="1200" b="0" i="0" u="none" strike="noStrike" kern="0" cap="none" spc="0" normalizeH="0" baseline="0" noProof="0">
                <a:ln>
                  <a:noFill/>
                </a:ln>
                <a:solidFill>
                  <a:srgbClr val="FFFFFF"/>
                </a:solidFill>
                <a:effectLst/>
                <a:uLnTx/>
                <a:uFillTx/>
                <a:latin typeface="Calibri"/>
              </a:rPr>
            </a:br>
            <a:r>
              <a:rPr lang="de-DE" sz="1200" kern="0">
                <a:solidFill>
                  <a:srgbClr val="FFFFFF"/>
                </a:solidFill>
              </a:rPr>
              <a:t>Hellgrün-Gelb</a:t>
            </a:r>
            <a:endParaRPr kumimoji="0" lang="de-DE" sz="1200" b="0" i="0" u="none" strike="noStrike" kern="0" cap="none" spc="0" normalizeH="0" baseline="0" noProof="0">
              <a:ln>
                <a:noFill/>
              </a:ln>
              <a:solidFill>
                <a:srgbClr val="FFFFFF"/>
              </a:solidFill>
              <a:effectLst/>
              <a:uLnTx/>
              <a:uFillTx/>
              <a:latin typeface="Calibri"/>
            </a:endParaRPr>
          </a:p>
        </p:txBody>
      </p:sp>
      <p:sp>
        <p:nvSpPr>
          <p:cNvPr id="48" name="Rechteck 47"/>
          <p:cNvSpPr/>
          <p:nvPr/>
        </p:nvSpPr>
        <p:spPr>
          <a:xfrm>
            <a:off x="4662556" y="3070163"/>
            <a:ext cx="900113" cy="720725"/>
          </a:xfrm>
          <a:prstGeom prst="rect">
            <a:avLst/>
          </a:prstGeom>
          <a:gradFill flip="none" rotWithShape="1">
            <a:gsLst>
              <a:gs pos="0">
                <a:srgbClr val="FABE00"/>
              </a:gs>
              <a:gs pos="100000">
                <a:srgbClr val="F07823"/>
              </a:gs>
            </a:gsLst>
            <a:lin ang="0" scaled="1"/>
            <a:tileRect/>
          </a:gradFill>
          <a:ln w="9525" cap="flat" cmpd="sng" algn="ctr">
            <a:noFill/>
            <a:prstDash val="solid"/>
          </a:ln>
          <a:effectLst/>
        </p:spPr>
        <p:txBody>
          <a:bodyPr anchor="ctr"/>
          <a:lstStyle/>
          <a:p>
            <a:pPr lvl="0" algn="ctr">
              <a:defRPr/>
            </a:pPr>
            <a:r>
              <a:rPr kumimoji="0" lang="de-DE" sz="1200" b="0" i="0" u="none" strike="noStrike" kern="0" cap="none" spc="0" normalizeH="0" baseline="0" noProof="0">
                <a:ln>
                  <a:noFill/>
                </a:ln>
                <a:solidFill>
                  <a:srgbClr val="FFFFFF"/>
                </a:solidFill>
                <a:effectLst/>
                <a:uLnTx/>
                <a:uFillTx/>
                <a:latin typeface="Calibri"/>
              </a:rPr>
              <a:t>Verlauf 5:</a:t>
            </a:r>
            <a:br>
              <a:rPr kumimoji="0" lang="de-DE" sz="1200" b="0" i="0" u="none" strike="noStrike" kern="0" cap="none" spc="0" normalizeH="0" baseline="0" noProof="0">
                <a:ln>
                  <a:noFill/>
                </a:ln>
                <a:solidFill>
                  <a:srgbClr val="FFFFFF"/>
                </a:solidFill>
                <a:effectLst/>
                <a:uLnTx/>
                <a:uFillTx/>
                <a:latin typeface="Calibri"/>
              </a:rPr>
            </a:br>
            <a:r>
              <a:rPr lang="de-DE" sz="1200" kern="0">
                <a:solidFill>
                  <a:srgbClr val="FFFFFF"/>
                </a:solidFill>
              </a:rPr>
              <a:t>Gelb-Orange</a:t>
            </a:r>
            <a:endParaRPr kumimoji="0" lang="de-DE" sz="1200" b="0" i="0" u="none" strike="noStrike" kern="0" cap="none" spc="0" normalizeH="0" baseline="0" noProof="0">
              <a:ln>
                <a:noFill/>
              </a:ln>
              <a:solidFill>
                <a:srgbClr val="FFFFFF"/>
              </a:solidFill>
              <a:effectLst/>
              <a:uLnTx/>
              <a:uFillTx/>
              <a:latin typeface="Calibri"/>
            </a:endParaRPr>
          </a:p>
        </p:txBody>
      </p:sp>
      <p:sp>
        <p:nvSpPr>
          <p:cNvPr id="49" name="Rechteck 48"/>
          <p:cNvSpPr/>
          <p:nvPr/>
        </p:nvSpPr>
        <p:spPr>
          <a:xfrm>
            <a:off x="5739172" y="3070163"/>
            <a:ext cx="900113" cy="720725"/>
          </a:xfrm>
          <a:prstGeom prst="rect">
            <a:avLst/>
          </a:prstGeom>
          <a:gradFill flip="none" rotWithShape="1">
            <a:gsLst>
              <a:gs pos="0">
                <a:srgbClr val="F07823"/>
              </a:gs>
              <a:gs pos="100000">
                <a:srgbClr val="C30532"/>
              </a:gs>
            </a:gsLst>
            <a:lin ang="0" scaled="1"/>
            <a:tileRect/>
          </a:gradFill>
          <a:ln w="9525" cap="flat" cmpd="sng" algn="ctr">
            <a:noFill/>
            <a:prstDash val="solid"/>
          </a:ln>
          <a:effectLst/>
        </p:spPr>
        <p:txBody>
          <a:bodyPr anchor="ctr"/>
          <a:lstStyle/>
          <a:p>
            <a:pPr lvl="0" algn="ctr">
              <a:defRPr/>
            </a:pPr>
            <a:r>
              <a:rPr kumimoji="0" lang="de-DE" sz="1200" b="0" i="0" u="none" strike="noStrike" kern="0" cap="none" spc="0" normalizeH="0" baseline="0" noProof="0">
                <a:ln>
                  <a:noFill/>
                </a:ln>
                <a:solidFill>
                  <a:srgbClr val="FFFFFF"/>
                </a:solidFill>
                <a:effectLst/>
                <a:uLnTx/>
                <a:uFillTx/>
                <a:latin typeface="Calibri"/>
              </a:rPr>
              <a:t>Verlauf 6:</a:t>
            </a:r>
            <a:br>
              <a:rPr kumimoji="0" lang="de-DE" sz="1200" b="0" i="0" u="none" strike="noStrike" kern="0" cap="none" spc="0" normalizeH="0" baseline="0" noProof="0">
                <a:ln>
                  <a:noFill/>
                </a:ln>
                <a:solidFill>
                  <a:srgbClr val="FFFFFF"/>
                </a:solidFill>
                <a:effectLst/>
                <a:uLnTx/>
                <a:uFillTx/>
                <a:latin typeface="Calibri"/>
              </a:rPr>
            </a:br>
            <a:r>
              <a:rPr lang="de-DE" sz="1200" kern="0">
                <a:solidFill>
                  <a:srgbClr val="FFFFFF"/>
                </a:solidFill>
              </a:rPr>
              <a:t>Orange-</a:t>
            </a:r>
            <a:br>
              <a:rPr lang="de-DE" sz="1200" kern="0">
                <a:solidFill>
                  <a:srgbClr val="FFFFFF"/>
                </a:solidFill>
              </a:rPr>
            </a:br>
            <a:r>
              <a:rPr lang="de-DE" sz="1200" kern="0">
                <a:solidFill>
                  <a:srgbClr val="FFFFFF"/>
                </a:solidFill>
              </a:rPr>
              <a:t>Rot</a:t>
            </a:r>
            <a:endParaRPr kumimoji="0" lang="de-DE" sz="1200" b="0" i="0" u="none" strike="noStrike" kern="0" cap="none" spc="0" normalizeH="0" baseline="0" noProof="0">
              <a:ln>
                <a:noFill/>
              </a:ln>
              <a:solidFill>
                <a:srgbClr val="FFFFFF"/>
              </a:solidFill>
              <a:effectLst/>
              <a:uLnTx/>
              <a:uFillTx/>
              <a:latin typeface="Calibri"/>
            </a:endParaRPr>
          </a:p>
        </p:txBody>
      </p:sp>
      <p:sp>
        <p:nvSpPr>
          <p:cNvPr id="50" name="Rechteck 49"/>
          <p:cNvSpPr/>
          <p:nvPr/>
        </p:nvSpPr>
        <p:spPr>
          <a:xfrm>
            <a:off x="6815788" y="3070163"/>
            <a:ext cx="900113" cy="720725"/>
          </a:xfrm>
          <a:prstGeom prst="rect">
            <a:avLst/>
          </a:prstGeom>
          <a:gradFill flip="none" rotWithShape="1">
            <a:gsLst>
              <a:gs pos="0">
                <a:srgbClr val="C30532"/>
              </a:gs>
              <a:gs pos="100000">
                <a:srgbClr val="7864A5"/>
              </a:gs>
            </a:gsLst>
            <a:lin ang="0" scaled="1"/>
            <a:tileRect/>
          </a:gradFill>
          <a:ln w="9525" cap="flat" cmpd="sng" algn="ctr">
            <a:noFill/>
            <a:prstDash val="solid"/>
          </a:ln>
          <a:effectLst/>
        </p:spPr>
        <p:txBody>
          <a:bodyPr anchor="ctr"/>
          <a:lstStyle/>
          <a:p>
            <a:pPr lvl="0" algn="ctr">
              <a:defRPr/>
            </a:pPr>
            <a:r>
              <a:rPr kumimoji="0" lang="de-DE" sz="1200" b="0" i="0" u="none" strike="noStrike" kern="0" cap="none" spc="0" normalizeH="0" baseline="0" noProof="0">
                <a:ln>
                  <a:noFill/>
                </a:ln>
                <a:solidFill>
                  <a:srgbClr val="FFFFFF"/>
                </a:solidFill>
                <a:effectLst/>
                <a:uLnTx/>
                <a:uFillTx/>
                <a:latin typeface="Calibri"/>
              </a:rPr>
              <a:t>Verlauf 7:</a:t>
            </a:r>
            <a:br>
              <a:rPr kumimoji="0" lang="de-DE" sz="1200" b="0" i="0" u="none" strike="noStrike" kern="0" cap="none" spc="0" normalizeH="0" baseline="0" noProof="0">
                <a:ln>
                  <a:noFill/>
                </a:ln>
                <a:solidFill>
                  <a:srgbClr val="FFFFFF"/>
                </a:solidFill>
                <a:effectLst/>
                <a:uLnTx/>
                <a:uFillTx/>
                <a:latin typeface="Calibri"/>
              </a:rPr>
            </a:br>
            <a:r>
              <a:rPr lang="de-DE" sz="1200" kern="0">
                <a:solidFill>
                  <a:srgbClr val="FFFFFF"/>
                </a:solidFill>
              </a:rPr>
              <a:t>Rot-</a:t>
            </a:r>
            <a:br>
              <a:rPr lang="de-DE" sz="1200" kern="0">
                <a:solidFill>
                  <a:srgbClr val="FFFFFF"/>
                </a:solidFill>
              </a:rPr>
            </a:br>
            <a:r>
              <a:rPr lang="de-DE" sz="1200" kern="0">
                <a:solidFill>
                  <a:srgbClr val="FFFFFF"/>
                </a:solidFill>
              </a:rPr>
              <a:t>Violett</a:t>
            </a:r>
            <a:endParaRPr kumimoji="0" lang="de-DE" sz="1200" b="0" i="0" u="none" strike="noStrike" kern="0" cap="none" spc="0" normalizeH="0" baseline="0" noProof="0">
              <a:ln>
                <a:noFill/>
              </a:ln>
              <a:solidFill>
                <a:srgbClr val="FFFFFF"/>
              </a:solidFill>
              <a:effectLst/>
              <a:uLnTx/>
              <a:uFillTx/>
              <a:latin typeface="Calibri"/>
            </a:endParaRPr>
          </a:p>
        </p:txBody>
      </p:sp>
      <p:sp>
        <p:nvSpPr>
          <p:cNvPr id="51" name="Rechteck 50"/>
          <p:cNvSpPr/>
          <p:nvPr/>
        </p:nvSpPr>
        <p:spPr>
          <a:xfrm>
            <a:off x="7884368" y="3070163"/>
            <a:ext cx="900113" cy="720725"/>
          </a:xfrm>
          <a:prstGeom prst="rect">
            <a:avLst/>
          </a:prstGeom>
          <a:gradFill flip="none" rotWithShape="1">
            <a:gsLst>
              <a:gs pos="0">
                <a:srgbClr val="7864A5"/>
              </a:gs>
              <a:gs pos="100000">
                <a:srgbClr val="0A558C"/>
              </a:gs>
            </a:gsLst>
            <a:lin ang="0" scaled="1"/>
            <a:tileRect/>
          </a:gradFill>
          <a:ln w="9525" cap="flat" cmpd="sng" algn="ctr">
            <a:noFill/>
            <a:prstDash val="solid"/>
          </a:ln>
          <a:effectLst/>
        </p:spPr>
        <p:txBody>
          <a:bodyPr anchor="ctr"/>
          <a:lstStyle/>
          <a:p>
            <a:pPr lvl="0" algn="ctr">
              <a:defRPr/>
            </a:pPr>
            <a:r>
              <a:rPr lang="de-DE" sz="1200" kern="0">
                <a:solidFill>
                  <a:srgbClr val="FFFFFF"/>
                </a:solidFill>
              </a:rPr>
              <a:t>Verlauf 8</a:t>
            </a:r>
            <a:br>
              <a:rPr lang="de-DE" sz="1200" kern="0">
                <a:solidFill>
                  <a:srgbClr val="FFFFFF"/>
                </a:solidFill>
              </a:rPr>
            </a:br>
            <a:r>
              <a:rPr lang="de-DE" sz="1200" kern="0">
                <a:solidFill>
                  <a:srgbClr val="FFFFFF"/>
                </a:solidFill>
              </a:rPr>
              <a:t>Violett-Blau</a:t>
            </a:r>
          </a:p>
        </p:txBody>
      </p:sp>
      <p:sp>
        <p:nvSpPr>
          <p:cNvPr id="24" name="Rechteck 23"/>
          <p:cNvSpPr/>
          <p:nvPr/>
        </p:nvSpPr>
        <p:spPr>
          <a:xfrm>
            <a:off x="362924" y="2205807"/>
            <a:ext cx="900112" cy="7191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lstStyle/>
          <a:p>
            <a:pPr fontAlgn="auto">
              <a:spcBef>
                <a:spcPts val="0"/>
              </a:spcBef>
              <a:spcAft>
                <a:spcPts val="0"/>
              </a:spcAft>
              <a:defRPr/>
            </a:pPr>
            <a:r>
              <a:rPr lang="de-DE" sz="900">
                <a:solidFill>
                  <a:schemeClr val="bg2"/>
                </a:solidFill>
              </a:rPr>
              <a:t>RGB-Farbwert:</a:t>
            </a:r>
          </a:p>
          <a:p>
            <a:pPr fontAlgn="auto">
              <a:spcBef>
                <a:spcPts val="0"/>
              </a:spcBef>
              <a:spcAft>
                <a:spcPts val="0"/>
              </a:spcAft>
              <a:defRPr/>
            </a:pPr>
            <a:r>
              <a:rPr lang="de-DE" sz="900">
                <a:solidFill>
                  <a:schemeClr val="bg2"/>
                </a:solidFill>
              </a:rPr>
              <a:t>10/85/140</a:t>
            </a:r>
            <a:endParaRPr lang="de-DE" sz="1200">
              <a:solidFill>
                <a:schemeClr val="bg2"/>
              </a:solidFill>
            </a:endParaRPr>
          </a:p>
        </p:txBody>
      </p:sp>
      <p:sp>
        <p:nvSpPr>
          <p:cNvPr id="26" name="Rechteck 25"/>
          <p:cNvSpPr/>
          <p:nvPr/>
        </p:nvSpPr>
        <p:spPr>
          <a:xfrm>
            <a:off x="1410503" y="2205807"/>
            <a:ext cx="998537" cy="7191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lstStyle/>
          <a:p>
            <a:pPr fontAlgn="auto">
              <a:spcBef>
                <a:spcPts val="0"/>
              </a:spcBef>
              <a:spcAft>
                <a:spcPts val="0"/>
              </a:spcAft>
              <a:defRPr/>
            </a:pPr>
            <a:r>
              <a:rPr lang="de-DE" sz="900">
                <a:solidFill>
                  <a:schemeClr val="bg2"/>
                </a:solidFill>
              </a:rPr>
              <a:t>RGB-Farbwert:</a:t>
            </a:r>
          </a:p>
          <a:p>
            <a:pPr fontAlgn="auto">
              <a:spcBef>
                <a:spcPts val="0"/>
              </a:spcBef>
              <a:spcAft>
                <a:spcPts val="0"/>
              </a:spcAft>
              <a:defRPr/>
            </a:pPr>
            <a:r>
              <a:rPr lang="de-DE" sz="900">
                <a:solidFill>
                  <a:schemeClr val="bg2"/>
                </a:solidFill>
              </a:rPr>
              <a:t>50/180/200</a:t>
            </a:r>
            <a:endParaRPr lang="de-DE" sz="1200">
              <a:solidFill>
                <a:schemeClr val="bg2"/>
              </a:solidFill>
            </a:endParaRPr>
          </a:p>
        </p:txBody>
      </p:sp>
      <p:sp>
        <p:nvSpPr>
          <p:cNvPr id="27" name="Rechteck 26"/>
          <p:cNvSpPr/>
          <p:nvPr/>
        </p:nvSpPr>
        <p:spPr>
          <a:xfrm>
            <a:off x="2499050" y="2205807"/>
            <a:ext cx="900112" cy="7191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lstStyle/>
          <a:p>
            <a:pPr fontAlgn="auto">
              <a:spcBef>
                <a:spcPts val="0"/>
              </a:spcBef>
              <a:spcAft>
                <a:spcPts val="0"/>
              </a:spcAft>
              <a:defRPr/>
            </a:pPr>
            <a:r>
              <a:rPr lang="de-DE" sz="900">
                <a:solidFill>
                  <a:schemeClr val="bg2"/>
                </a:solidFill>
              </a:rPr>
              <a:t>RGB-Farbwert:</a:t>
            </a:r>
          </a:p>
          <a:p>
            <a:pPr fontAlgn="auto">
              <a:spcBef>
                <a:spcPts val="0"/>
              </a:spcBef>
              <a:spcAft>
                <a:spcPts val="0"/>
              </a:spcAft>
              <a:defRPr/>
            </a:pPr>
            <a:r>
              <a:rPr lang="de-DE" sz="900">
                <a:solidFill>
                  <a:schemeClr val="bg2"/>
                </a:solidFill>
              </a:rPr>
              <a:t>0/145/90</a:t>
            </a:r>
            <a:endParaRPr lang="de-DE" sz="1200">
              <a:solidFill>
                <a:schemeClr val="bg2"/>
              </a:solidFill>
            </a:endParaRPr>
          </a:p>
        </p:txBody>
      </p:sp>
      <p:sp>
        <p:nvSpPr>
          <p:cNvPr id="28" name="Rechteck 27"/>
          <p:cNvSpPr/>
          <p:nvPr/>
        </p:nvSpPr>
        <p:spPr>
          <a:xfrm>
            <a:off x="3567113" y="2205807"/>
            <a:ext cx="1000125" cy="7191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lstStyle/>
          <a:p>
            <a:pPr fontAlgn="auto">
              <a:spcBef>
                <a:spcPts val="0"/>
              </a:spcBef>
              <a:spcAft>
                <a:spcPts val="0"/>
              </a:spcAft>
              <a:defRPr/>
            </a:pPr>
            <a:r>
              <a:rPr lang="de-DE" sz="900">
                <a:solidFill>
                  <a:schemeClr val="bg2"/>
                </a:solidFill>
              </a:rPr>
              <a:t>RGB-Farbwert:</a:t>
            </a:r>
          </a:p>
          <a:p>
            <a:pPr fontAlgn="auto">
              <a:spcBef>
                <a:spcPts val="0"/>
              </a:spcBef>
              <a:spcAft>
                <a:spcPts val="0"/>
              </a:spcAft>
              <a:defRPr/>
            </a:pPr>
            <a:r>
              <a:rPr lang="de-DE" sz="900">
                <a:solidFill>
                  <a:schemeClr val="bg2"/>
                </a:solidFill>
              </a:rPr>
              <a:t>110/165/60</a:t>
            </a:r>
            <a:endParaRPr lang="de-DE" sz="1200">
              <a:solidFill>
                <a:schemeClr val="bg2"/>
              </a:solidFill>
            </a:endParaRPr>
          </a:p>
        </p:txBody>
      </p:sp>
      <p:sp>
        <p:nvSpPr>
          <p:cNvPr id="29" name="Rechteck 28"/>
          <p:cNvSpPr/>
          <p:nvPr/>
        </p:nvSpPr>
        <p:spPr>
          <a:xfrm>
            <a:off x="4660900" y="2205807"/>
            <a:ext cx="900113" cy="7191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lstStyle/>
          <a:p>
            <a:pPr fontAlgn="auto">
              <a:spcBef>
                <a:spcPts val="0"/>
              </a:spcBef>
              <a:spcAft>
                <a:spcPts val="0"/>
              </a:spcAft>
              <a:defRPr/>
            </a:pPr>
            <a:r>
              <a:rPr lang="de-DE" sz="900">
                <a:solidFill>
                  <a:schemeClr val="bg2"/>
                </a:solidFill>
              </a:rPr>
              <a:t>RGB-Farbwert:</a:t>
            </a:r>
          </a:p>
          <a:p>
            <a:pPr fontAlgn="auto">
              <a:spcBef>
                <a:spcPts val="0"/>
              </a:spcBef>
              <a:spcAft>
                <a:spcPts val="0"/>
              </a:spcAft>
              <a:defRPr/>
            </a:pPr>
            <a:r>
              <a:rPr lang="de-DE" sz="900">
                <a:solidFill>
                  <a:schemeClr val="bg2"/>
                </a:solidFill>
              </a:rPr>
              <a:t>250/190/0</a:t>
            </a:r>
            <a:endParaRPr lang="de-DE" sz="1200">
              <a:solidFill>
                <a:schemeClr val="bg2"/>
              </a:solidFill>
            </a:endParaRPr>
          </a:p>
        </p:txBody>
      </p:sp>
      <p:sp>
        <p:nvSpPr>
          <p:cNvPr id="30" name="Rechteck 29"/>
          <p:cNvSpPr/>
          <p:nvPr/>
        </p:nvSpPr>
        <p:spPr>
          <a:xfrm>
            <a:off x="5728963" y="2205807"/>
            <a:ext cx="1001713" cy="7191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lstStyle/>
          <a:p>
            <a:pPr fontAlgn="auto">
              <a:spcBef>
                <a:spcPts val="0"/>
              </a:spcBef>
              <a:spcAft>
                <a:spcPts val="0"/>
              </a:spcAft>
              <a:defRPr/>
            </a:pPr>
            <a:r>
              <a:rPr lang="de-DE" sz="900">
                <a:solidFill>
                  <a:schemeClr val="bg2"/>
                </a:solidFill>
              </a:rPr>
              <a:t>RGB-Farbwert:</a:t>
            </a:r>
          </a:p>
          <a:p>
            <a:pPr fontAlgn="auto">
              <a:spcBef>
                <a:spcPts val="0"/>
              </a:spcBef>
              <a:spcAft>
                <a:spcPts val="0"/>
              </a:spcAft>
              <a:defRPr/>
            </a:pPr>
            <a:r>
              <a:rPr lang="de-DE" sz="900">
                <a:solidFill>
                  <a:schemeClr val="bg2"/>
                </a:solidFill>
              </a:rPr>
              <a:t>240/120/35</a:t>
            </a:r>
            <a:endParaRPr lang="de-DE" sz="1200">
              <a:solidFill>
                <a:schemeClr val="bg2"/>
              </a:solidFill>
            </a:endParaRPr>
          </a:p>
        </p:txBody>
      </p:sp>
      <p:sp>
        <p:nvSpPr>
          <p:cNvPr id="31" name="Rechteck 30"/>
          <p:cNvSpPr/>
          <p:nvPr/>
        </p:nvSpPr>
        <p:spPr>
          <a:xfrm>
            <a:off x="6797026" y="2205807"/>
            <a:ext cx="900113" cy="7191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lstStyle/>
          <a:p>
            <a:pPr fontAlgn="auto">
              <a:spcBef>
                <a:spcPts val="0"/>
              </a:spcBef>
              <a:spcAft>
                <a:spcPts val="0"/>
              </a:spcAft>
              <a:defRPr/>
            </a:pPr>
            <a:r>
              <a:rPr lang="de-DE" sz="900">
                <a:solidFill>
                  <a:schemeClr val="bg2"/>
                </a:solidFill>
              </a:rPr>
              <a:t>RGB-Farbwert:</a:t>
            </a:r>
          </a:p>
          <a:p>
            <a:pPr fontAlgn="auto">
              <a:spcBef>
                <a:spcPts val="0"/>
              </a:spcBef>
              <a:spcAft>
                <a:spcPts val="0"/>
              </a:spcAft>
              <a:defRPr/>
            </a:pPr>
            <a:r>
              <a:rPr lang="de-DE" sz="900">
                <a:solidFill>
                  <a:schemeClr val="bg2"/>
                </a:solidFill>
              </a:rPr>
              <a:t>195/5/35</a:t>
            </a:r>
            <a:endParaRPr lang="de-DE" sz="1200">
              <a:solidFill>
                <a:schemeClr val="bg2"/>
              </a:solidFill>
            </a:endParaRPr>
          </a:p>
        </p:txBody>
      </p:sp>
      <p:sp>
        <p:nvSpPr>
          <p:cNvPr id="32" name="Rechteck 31"/>
          <p:cNvSpPr/>
          <p:nvPr/>
        </p:nvSpPr>
        <p:spPr>
          <a:xfrm>
            <a:off x="362924" y="2711388"/>
            <a:ext cx="3090862" cy="3587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nchor="b"/>
          <a:lstStyle/>
          <a:p>
            <a:pPr fontAlgn="auto">
              <a:spcBef>
                <a:spcPts val="0"/>
              </a:spcBef>
              <a:spcAft>
                <a:spcPts val="0"/>
              </a:spcAft>
              <a:defRPr/>
            </a:pPr>
            <a:r>
              <a:rPr lang="de-DE" sz="1200">
                <a:solidFill>
                  <a:schemeClr val="bg2"/>
                </a:solidFill>
              </a:rPr>
              <a:t>Fülleffekte: die HSB-Verläufe</a:t>
            </a:r>
          </a:p>
        </p:txBody>
      </p:sp>
      <p:sp>
        <p:nvSpPr>
          <p:cNvPr id="33" name="Rechteck 32"/>
          <p:cNvSpPr/>
          <p:nvPr/>
        </p:nvSpPr>
        <p:spPr>
          <a:xfrm>
            <a:off x="2627783" y="4025014"/>
            <a:ext cx="6156697" cy="21408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lstStyle/>
          <a:p>
            <a:pPr fontAlgn="auto">
              <a:spcBef>
                <a:spcPts val="0"/>
              </a:spcBef>
              <a:spcAft>
                <a:spcPts val="600"/>
              </a:spcAft>
              <a:defRPr/>
            </a:pPr>
            <a:r>
              <a:rPr lang="de-DE" sz="1100">
                <a:solidFill>
                  <a:schemeClr val="bg2"/>
                </a:solidFill>
              </a:rPr>
              <a:t>Diese Farbskala ist in der Folienvorlage voreingestellt. Zur Gestaltung der Inhalte dürfen</a:t>
            </a:r>
            <a:br>
              <a:rPr lang="de-DE" sz="1100">
                <a:solidFill>
                  <a:schemeClr val="bg2"/>
                </a:solidFill>
              </a:rPr>
            </a:br>
            <a:r>
              <a:rPr lang="de-DE" sz="1100">
                <a:solidFill>
                  <a:schemeClr val="bg2"/>
                </a:solidFill>
              </a:rPr>
              <a:t>ausschließlich die orange umrahmten Farben benutzt werden.</a:t>
            </a:r>
          </a:p>
          <a:p>
            <a:pPr fontAlgn="auto">
              <a:spcBef>
                <a:spcPts val="0"/>
              </a:spcBef>
              <a:spcAft>
                <a:spcPts val="600"/>
              </a:spcAft>
              <a:defRPr/>
            </a:pPr>
            <a:r>
              <a:rPr lang="de-DE" sz="1100">
                <a:solidFill>
                  <a:schemeClr val="bg2"/>
                </a:solidFill>
              </a:rPr>
              <a:t>Die Primärfarben der HSB sind „HSB-Blau“ und „HSB-Blau-Türkisblau “. Zusammen mit sechs weiteren Sekundärfarben bilden sie die gesamte HSB-Farbpalette. Farben spielen eine wichtige Rolle im Corporate Design der HSB. Die verschiedenen Medien der HSB werden bewusst vielfarbig ausgerichtet. </a:t>
            </a:r>
          </a:p>
          <a:p>
            <a:pPr fontAlgn="auto">
              <a:spcBef>
                <a:spcPts val="0"/>
              </a:spcBef>
              <a:spcAft>
                <a:spcPts val="600"/>
              </a:spcAft>
              <a:defRPr/>
            </a:pPr>
            <a:r>
              <a:rPr lang="de-DE" sz="1100">
                <a:solidFill>
                  <a:schemeClr val="bg2"/>
                </a:solidFill>
              </a:rPr>
              <a:t>Für die Gestaltung von Flächen können Sie auch Verläufe als Fülleffekte verwendet werden. Es gibt </a:t>
            </a:r>
            <a:br>
              <a:rPr lang="de-DE" sz="1100">
                <a:solidFill>
                  <a:schemeClr val="bg2"/>
                </a:solidFill>
              </a:rPr>
            </a:br>
            <a:r>
              <a:rPr lang="de-DE" sz="1100">
                <a:solidFill>
                  <a:schemeClr val="bg2"/>
                </a:solidFill>
              </a:rPr>
              <a:t>8 verschiedene Verläufe die zur Verfügung stehen und sich immer aus zwei HSB-Farben zusammen setzen. Verläufe können über die Funktion Fülleffekte bearbeitet werden.</a:t>
            </a:r>
          </a:p>
          <a:p>
            <a:pPr fontAlgn="auto">
              <a:spcBef>
                <a:spcPts val="0"/>
              </a:spcBef>
              <a:spcAft>
                <a:spcPts val="600"/>
              </a:spcAft>
              <a:defRPr/>
            </a:pPr>
            <a:r>
              <a:rPr lang="de-DE" sz="1100">
                <a:solidFill>
                  <a:schemeClr val="bg2"/>
                </a:solidFill>
              </a:rPr>
              <a:t>Bitte beachten Sie bei der Gestaltung mit Farbe die Bestimmungen zur Barrierefreiheit. Helle Farben wie z.B. Gelb sollten generell eher nicht als Textfarbe eingesetzt werden. Auch negativer (weißer) Text auf hellen Farbflächen sollte aufgrund der schwierigeren Lesbarkeit ggf. vermieden werden.</a:t>
            </a:r>
          </a:p>
        </p:txBody>
      </p:sp>
      <p:sp>
        <p:nvSpPr>
          <p:cNvPr id="2" name="Titel 1"/>
          <p:cNvSpPr>
            <a:spLocks noGrp="1"/>
          </p:cNvSpPr>
          <p:nvPr>
            <p:ph type="title"/>
          </p:nvPr>
        </p:nvSpPr>
        <p:spPr/>
        <p:txBody>
          <a:bodyPr/>
          <a:lstStyle/>
          <a:p>
            <a:r>
              <a:rPr lang="de-DE"/>
              <a:t>HSB Farben</a:t>
            </a:r>
          </a:p>
        </p:txBody>
      </p:sp>
      <p:sp>
        <p:nvSpPr>
          <p:cNvPr id="3" name="Datumsplatzhalter 2"/>
          <p:cNvSpPr>
            <a:spLocks noGrp="1"/>
          </p:cNvSpPr>
          <p:nvPr>
            <p:ph type="dt" sz="half" idx="10"/>
          </p:nvPr>
        </p:nvSpPr>
        <p:spPr/>
        <p:txBody>
          <a:bodyPr/>
          <a:lstStyle/>
          <a:p>
            <a:fld id="{478D4CC5-2982-4975-B5C3-A73E0AB568FC}" type="datetime1">
              <a:rPr lang="de-DE" smtClean="0"/>
              <a:t>27.06.2025</a:t>
            </a:fld>
            <a:endParaRPr lang="de-DE"/>
          </a:p>
        </p:txBody>
      </p:sp>
      <p:sp>
        <p:nvSpPr>
          <p:cNvPr id="7" name="Fußzeilenplatzhalter 6"/>
          <p:cNvSpPr>
            <a:spLocks noGrp="1"/>
          </p:cNvSpPr>
          <p:nvPr>
            <p:ph type="ftr" sz="quarter" idx="11"/>
          </p:nvPr>
        </p:nvSpPr>
        <p:spPr/>
        <p:txBody>
          <a:bodyPr/>
          <a:lstStyle/>
          <a:p>
            <a:r>
              <a:rPr lang="de-DE"/>
              <a:t>Name der Präsentation, Name des Sprechers ©HSB</a:t>
            </a:r>
          </a:p>
        </p:txBody>
      </p:sp>
      <p:sp>
        <p:nvSpPr>
          <p:cNvPr id="41" name="Rechteck 40"/>
          <p:cNvSpPr/>
          <p:nvPr/>
        </p:nvSpPr>
        <p:spPr>
          <a:xfrm>
            <a:off x="7885573" y="2205807"/>
            <a:ext cx="900113" cy="7191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a:lstStyle/>
          <a:p>
            <a:pPr fontAlgn="auto">
              <a:spcBef>
                <a:spcPts val="0"/>
              </a:spcBef>
              <a:spcAft>
                <a:spcPts val="0"/>
              </a:spcAft>
              <a:defRPr/>
            </a:pPr>
            <a:r>
              <a:rPr lang="de-DE" sz="900">
                <a:solidFill>
                  <a:schemeClr val="bg2"/>
                </a:solidFill>
              </a:rPr>
              <a:t>RGB-Farbwert:</a:t>
            </a:r>
          </a:p>
          <a:p>
            <a:pPr fontAlgn="auto">
              <a:spcBef>
                <a:spcPts val="0"/>
              </a:spcBef>
              <a:spcAft>
                <a:spcPts val="0"/>
              </a:spcAft>
              <a:defRPr/>
            </a:pPr>
            <a:r>
              <a:rPr lang="de-DE" sz="900">
                <a:solidFill>
                  <a:schemeClr val="bg2"/>
                </a:solidFill>
              </a:rPr>
              <a:t>120/100/165</a:t>
            </a:r>
            <a:endParaRPr lang="de-DE" sz="1200">
              <a:solidFill>
                <a:schemeClr val="bg2"/>
              </a:solidFill>
            </a:endParaRPr>
          </a:p>
        </p:txBody>
      </p:sp>
      <p:grpSp>
        <p:nvGrpSpPr>
          <p:cNvPr id="13" name="Gruppieren 12"/>
          <p:cNvGrpSpPr/>
          <p:nvPr/>
        </p:nvGrpSpPr>
        <p:grpSpPr>
          <a:xfrm>
            <a:off x="358775" y="4103491"/>
            <a:ext cx="2012905" cy="1664097"/>
            <a:chOff x="-2340769" y="761603"/>
            <a:chExt cx="2012905" cy="1664097"/>
          </a:xfrm>
        </p:grpSpPr>
        <p:pic>
          <p:nvPicPr>
            <p:cNvPr id="1044" name="Picture 20"/>
            <p:cNvPicPr>
              <a:picLocks noChangeAspect="1" noChangeArrowheads="1"/>
            </p:cNvPicPr>
            <p:nvPr/>
          </p:nvPicPr>
          <p:blipFill rotWithShape="1">
            <a:blip r:embed="rId6">
              <a:extLst>
                <a:ext uri="{28A0092B-C50C-407E-A947-70E740481C1C}">
                  <a14:useLocalDpi xmlns:a14="http://schemas.microsoft.com/office/drawing/2010/main" val="0"/>
                </a:ext>
              </a:extLst>
            </a:blip>
            <a:srcRect b="44225"/>
            <a:stretch/>
          </p:blipFill>
          <p:spPr bwMode="auto">
            <a:xfrm>
              <a:off x="-2340769" y="761603"/>
              <a:ext cx="2004427" cy="1664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Rechteck 42"/>
            <p:cNvSpPr/>
            <p:nvPr/>
          </p:nvSpPr>
          <p:spPr bwMode="gray">
            <a:xfrm>
              <a:off x="-2340768" y="1196752"/>
              <a:ext cx="2012904" cy="1220133"/>
            </a:xfrm>
            <a:prstGeom prst="rect">
              <a:avLst/>
            </a:prstGeom>
            <a:solidFill>
              <a:srgbClr val="FFFFFF">
                <a:alpha val="84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lgn="ctr">
                <a:buClr>
                  <a:schemeClr val="accent1"/>
                </a:buClr>
                <a:buFont typeface="Arial" pitchFamily="34" charset="0"/>
                <a:buChar char="•"/>
              </a:pPr>
              <a:endParaRPr lang="de-DE">
                <a:solidFill>
                  <a:schemeClr val="tx1"/>
                </a:solidFill>
              </a:endParaRPr>
            </a:p>
          </p:txBody>
        </p:sp>
        <p:sp>
          <p:nvSpPr>
            <p:cNvPr id="52" name="Rechteck 51"/>
            <p:cNvSpPr/>
            <p:nvPr/>
          </p:nvSpPr>
          <p:spPr bwMode="gray">
            <a:xfrm>
              <a:off x="-2340769" y="1006206"/>
              <a:ext cx="2004428" cy="17149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6213" indent="-176213" algn="ctr">
                <a:buClr>
                  <a:schemeClr val="accent1"/>
                </a:buClr>
                <a:buFont typeface="Arial" pitchFamily="34" charset="0"/>
                <a:buChar char="•"/>
              </a:pPr>
              <a:endParaRPr lang="de-DE">
                <a:solidFill>
                  <a:schemeClr val="tx1"/>
                </a:solidFill>
              </a:endParaRPr>
            </a:p>
          </p:txBody>
        </p:sp>
      </p:grpSp>
      <p:sp>
        <p:nvSpPr>
          <p:cNvPr id="6" name="Foliennummernplatzhalter 5"/>
          <p:cNvSpPr>
            <a:spLocks noGrp="1"/>
          </p:cNvSpPr>
          <p:nvPr>
            <p:ph type="sldNum" sz="quarter" idx="12"/>
          </p:nvPr>
        </p:nvSpPr>
        <p:spPr/>
        <p:txBody>
          <a:bodyPr/>
          <a:lstStyle/>
          <a:p>
            <a:fld id="{58444F55-0981-4E9E-8F6B-2F7546EE58D7}" type="slidenum">
              <a:rPr lang="de-DE" smtClean="0"/>
              <a:pPr/>
              <a:t>51</a:t>
            </a:fld>
            <a:endParaRPr lang="de-DE"/>
          </a:p>
        </p:txBody>
      </p:sp>
    </p:spTree>
    <p:extLst>
      <p:ext uri="{BB962C8B-B14F-4D97-AF65-F5344CB8AC3E}">
        <p14:creationId xmlns:p14="http://schemas.microsoft.com/office/powerpoint/2010/main" val="3904169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p:cNvGraphicFramePr>
            <a:graphicFrameLocks noChangeAspect="1"/>
          </p:cNvGraphicFramePr>
          <p:nvPr>
            <p:custDataLst>
              <p:tags r:id="rId1"/>
            </p:custDataLst>
            <p:extLst>
              <p:ext uri="{D42A27DB-BD31-4B8C-83A1-F6EECF244321}">
                <p14:modId xmlns:p14="http://schemas.microsoft.com/office/powerpoint/2010/main" val="18724337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7" name="Objekt 6"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a:xfrm>
            <a:off x="358775" y="584684"/>
            <a:ext cx="8426450" cy="562074"/>
          </a:xfrm>
        </p:spPr>
        <p:txBody>
          <a:bodyPr/>
          <a:lstStyle/>
          <a:p>
            <a:r>
              <a:rPr lang="de-DE"/>
              <a:t>Fußzeile</a:t>
            </a:r>
          </a:p>
        </p:txBody>
      </p:sp>
      <p:sp>
        <p:nvSpPr>
          <p:cNvPr id="3" name="Datumsplatzhalter 2"/>
          <p:cNvSpPr>
            <a:spLocks noGrp="1"/>
          </p:cNvSpPr>
          <p:nvPr>
            <p:ph type="dt" sz="half" idx="10"/>
          </p:nvPr>
        </p:nvSpPr>
        <p:spPr/>
        <p:txBody>
          <a:bodyPr/>
          <a:lstStyle/>
          <a:p>
            <a:fld id="{955132C1-C007-41E9-8181-7FFCE3E82876}" type="datetime1">
              <a:rPr lang="de-DE" smtClean="0"/>
              <a:t>27.06.2025</a:t>
            </a:fld>
            <a:endParaRPr lang="de-DE"/>
          </a:p>
        </p:txBody>
      </p:sp>
      <p:sp>
        <p:nvSpPr>
          <p:cNvPr id="4" name="Fußzeilenplatzhalter 3"/>
          <p:cNvSpPr>
            <a:spLocks noGrp="1"/>
          </p:cNvSpPr>
          <p:nvPr>
            <p:ph type="ftr" sz="quarter" idx="11"/>
          </p:nvPr>
        </p:nvSpPr>
        <p:spPr/>
        <p:txBody>
          <a:bodyPr/>
          <a:lstStyle/>
          <a:p>
            <a:r>
              <a:rPr lang="de-DE"/>
              <a:t>Name der Präsentation, Name des Sprechers ©HSB</a:t>
            </a:r>
          </a:p>
        </p:txBody>
      </p:sp>
      <p:sp>
        <p:nvSpPr>
          <p:cNvPr id="6" name="Textplatzhalter 5"/>
          <p:cNvSpPr>
            <a:spLocks noGrp="1"/>
          </p:cNvSpPr>
          <p:nvPr>
            <p:ph type="body" sz="quarter" idx="4294967295"/>
          </p:nvPr>
        </p:nvSpPr>
        <p:spPr>
          <a:xfrm>
            <a:off x="358775" y="1376896"/>
            <a:ext cx="8424000" cy="4788954"/>
          </a:xfrm>
        </p:spPr>
        <p:txBody>
          <a:bodyPr/>
          <a:lstStyle/>
          <a:p>
            <a:r>
              <a:rPr lang="de-DE"/>
              <a:t>Über die Registerkarte Einfügen | Kopf- und Fußzeile können Sie die Seitenzahl und Fußzeile einrichten. Nach der Bestätigung mit dem Button „Für alle übernehmen“ werden die Informationen automatisch auf allen Seiten geändert.</a:t>
            </a:r>
          </a:p>
        </p:txBody>
      </p:sp>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853" y="3104964"/>
            <a:ext cx="5272008" cy="3060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descr="C:\Users\Josefine\Desktop\fußzeil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853" y="2132856"/>
            <a:ext cx="5271066" cy="849760"/>
          </a:xfrm>
          <a:prstGeom prst="rect">
            <a:avLst/>
          </a:prstGeom>
          <a:solidFill>
            <a:schemeClr val="bg1"/>
          </a:solidFill>
          <a:ln w="9525">
            <a:noFill/>
          </a:ln>
          <a:effectLst>
            <a:outerShdw blurRad="63500" algn="ctr" rotWithShape="0">
              <a:prstClr val="black">
                <a:alpha val="40000"/>
              </a:prstClr>
            </a:outerShdw>
          </a:effectLst>
        </p:spPr>
      </p:pic>
      <p:sp>
        <p:nvSpPr>
          <p:cNvPr id="10" name="Rechteck 10"/>
          <p:cNvSpPr>
            <a:spLocks noChangeArrowheads="1"/>
          </p:cNvSpPr>
          <p:nvPr/>
        </p:nvSpPr>
        <p:spPr bwMode="auto">
          <a:xfrm>
            <a:off x="5919482" y="3933056"/>
            <a:ext cx="2857520" cy="1754326"/>
          </a:xfrm>
          <a:prstGeom prst="wedgeRectCallout">
            <a:avLst>
              <a:gd name="adj1" fmla="val -58670"/>
              <a:gd name="adj2" fmla="val -34226"/>
            </a:avLst>
          </a:prstGeom>
          <a:solidFill>
            <a:schemeClr val="accent4"/>
          </a:solidFill>
          <a:ln>
            <a:noFill/>
          </a:ln>
        </p:spPr>
        <p:txBody>
          <a:bodyPr wrap="square">
            <a:spAutoFit/>
          </a:bodyPr>
          <a:lstStyle/>
          <a:p>
            <a:r>
              <a:rPr lang="de-DE" sz="1200">
                <a:solidFill>
                  <a:schemeClr val="bg1"/>
                </a:solidFill>
              </a:rPr>
              <a:t>Die Angaben in der Kopf- und Fußzeile werden nicht fest in den Master gelegt. Wenn es Unregelmäßigkeiten mit der Fußzeile gibt, löschen Sie erst nach Fertigstellung Ihrer gesamten Präsentation alle Fußzeilen und fügen diese dann wie oben beschrieben nochmals für alle ein. Dann sollten alle Unregelmäßigkeiten bereinigt sein.</a:t>
            </a:r>
          </a:p>
        </p:txBody>
      </p:sp>
      <p:sp>
        <p:nvSpPr>
          <p:cNvPr id="12" name="Foliennummernplatzhalter 11"/>
          <p:cNvSpPr>
            <a:spLocks noGrp="1"/>
          </p:cNvSpPr>
          <p:nvPr>
            <p:ph type="sldNum" sz="quarter" idx="12"/>
          </p:nvPr>
        </p:nvSpPr>
        <p:spPr/>
        <p:txBody>
          <a:bodyPr/>
          <a:lstStyle/>
          <a:p>
            <a:fld id="{58444F55-0981-4E9E-8F6B-2F7546EE58D7}" type="slidenum">
              <a:rPr lang="de-DE" smtClean="0"/>
              <a:pPr/>
              <a:t>52</a:t>
            </a:fld>
            <a:endParaRPr lang="de-DE"/>
          </a:p>
        </p:txBody>
      </p:sp>
    </p:spTree>
    <p:extLst>
      <p:ext uri="{BB962C8B-B14F-4D97-AF65-F5344CB8AC3E}">
        <p14:creationId xmlns:p14="http://schemas.microsoft.com/office/powerpoint/2010/main" val="1051132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p:custDataLst>
              <p:tags r:id="rId1"/>
            </p:custDataLst>
            <p:extLst>
              <p:ext uri="{D42A27DB-BD31-4B8C-83A1-F6EECF244321}">
                <p14:modId xmlns:p14="http://schemas.microsoft.com/office/powerpoint/2010/main" val="19409518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6" name="Objek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a:t>Bildsprache</a:t>
            </a:r>
          </a:p>
        </p:txBody>
      </p:sp>
      <p:sp>
        <p:nvSpPr>
          <p:cNvPr id="3" name="Datumsplatzhalter 2"/>
          <p:cNvSpPr>
            <a:spLocks noGrp="1"/>
          </p:cNvSpPr>
          <p:nvPr>
            <p:ph type="dt" sz="half" idx="10"/>
          </p:nvPr>
        </p:nvSpPr>
        <p:spPr/>
        <p:txBody>
          <a:bodyPr/>
          <a:lstStyle/>
          <a:p>
            <a:fld id="{96B44F1D-8F9D-47C8-8134-4B38011203F1}" type="datetime1">
              <a:rPr lang="de-DE" smtClean="0"/>
              <a:t>27.06.2025</a:t>
            </a:fld>
            <a:endParaRPr lang="de-DE"/>
          </a:p>
        </p:txBody>
      </p:sp>
      <p:sp>
        <p:nvSpPr>
          <p:cNvPr id="4" name="Fußzeilenplatzhalter 3"/>
          <p:cNvSpPr>
            <a:spLocks noGrp="1"/>
          </p:cNvSpPr>
          <p:nvPr>
            <p:ph type="ftr" sz="quarter" idx="11"/>
          </p:nvPr>
        </p:nvSpPr>
        <p:spPr/>
        <p:txBody>
          <a:bodyPr/>
          <a:lstStyle/>
          <a:p>
            <a:r>
              <a:rPr lang="de-DE"/>
              <a:t>Name der Präsentation, Name des Sprechers ©HSB</a:t>
            </a:r>
          </a:p>
        </p:txBody>
      </p:sp>
      <p:pic>
        <p:nvPicPr>
          <p:cNvPr id="9" name="Inhaltsplatzhalter 8"/>
          <p:cNvPicPr>
            <a:picLocks noChangeAspect="1"/>
          </p:cNvPicPr>
          <p:nvPr/>
        </p:nvPicPr>
        <p:blipFill>
          <a:blip r:embed="rId6" cstate="print"/>
          <a:stretch>
            <a:fillRect/>
          </a:stretch>
        </p:blipFill>
        <p:spPr>
          <a:xfrm>
            <a:off x="3614753" y="1428144"/>
            <a:ext cx="5190351" cy="3723711"/>
          </a:xfrm>
          <a:prstGeom prst="rect">
            <a:avLst/>
          </a:prstGeom>
        </p:spPr>
      </p:pic>
      <p:sp>
        <p:nvSpPr>
          <p:cNvPr id="10" name="Textfeld 9"/>
          <p:cNvSpPr txBox="1"/>
          <p:nvPr/>
        </p:nvSpPr>
        <p:spPr>
          <a:xfrm>
            <a:off x="3638062" y="2538488"/>
            <a:ext cx="1389804" cy="190240"/>
          </a:xfrm>
          <a:prstGeom prst="rect">
            <a:avLst/>
          </a:prstGeom>
          <a:noFill/>
        </p:spPr>
        <p:txBody>
          <a:bodyPr wrap="none" lIns="0" tIns="36000" rIns="0" bIns="0" rtlCol="0" anchor="t">
            <a:spAutoFit/>
          </a:bodyPr>
          <a:lstStyle/>
          <a:p>
            <a:r>
              <a:rPr lang="de-DE" sz="1000">
                <a:solidFill>
                  <a:schemeClr val="bg2"/>
                </a:solidFill>
              </a:rPr>
              <a:t>Freundlich/aufgeschlossen</a:t>
            </a:r>
          </a:p>
        </p:txBody>
      </p:sp>
      <p:sp>
        <p:nvSpPr>
          <p:cNvPr id="11" name="Textfeld 10"/>
          <p:cNvSpPr txBox="1"/>
          <p:nvPr/>
        </p:nvSpPr>
        <p:spPr>
          <a:xfrm>
            <a:off x="5383495" y="2538488"/>
            <a:ext cx="1577355" cy="190240"/>
          </a:xfrm>
          <a:prstGeom prst="rect">
            <a:avLst/>
          </a:prstGeom>
          <a:noFill/>
        </p:spPr>
        <p:txBody>
          <a:bodyPr wrap="none" lIns="0" tIns="36000" rIns="0" bIns="0" rtlCol="0" anchor="t">
            <a:spAutoFit/>
          </a:bodyPr>
          <a:lstStyle/>
          <a:p>
            <a:r>
              <a:rPr lang="de-DE" sz="1000">
                <a:solidFill>
                  <a:schemeClr val="bg2"/>
                </a:solidFill>
              </a:rPr>
              <a:t>Aufs Wesentliche konzentriert</a:t>
            </a:r>
          </a:p>
        </p:txBody>
      </p:sp>
      <p:sp>
        <p:nvSpPr>
          <p:cNvPr id="12" name="Textfeld 11"/>
          <p:cNvSpPr txBox="1"/>
          <p:nvPr/>
        </p:nvSpPr>
        <p:spPr>
          <a:xfrm>
            <a:off x="7149303" y="2538488"/>
            <a:ext cx="556243" cy="190240"/>
          </a:xfrm>
          <a:prstGeom prst="rect">
            <a:avLst/>
          </a:prstGeom>
          <a:noFill/>
        </p:spPr>
        <p:txBody>
          <a:bodyPr wrap="none" lIns="0" tIns="36000" rIns="0" bIns="0" rtlCol="0" anchor="t">
            <a:spAutoFit/>
          </a:bodyPr>
          <a:lstStyle/>
          <a:p>
            <a:r>
              <a:rPr lang="de-DE" sz="1000">
                <a:solidFill>
                  <a:schemeClr val="bg2"/>
                </a:solidFill>
              </a:rPr>
              <a:t>dynamisch</a:t>
            </a:r>
          </a:p>
        </p:txBody>
      </p:sp>
      <p:sp>
        <p:nvSpPr>
          <p:cNvPr id="13" name="Textfeld 12"/>
          <p:cNvSpPr txBox="1"/>
          <p:nvPr/>
        </p:nvSpPr>
        <p:spPr>
          <a:xfrm>
            <a:off x="3638062" y="3835718"/>
            <a:ext cx="195566" cy="190240"/>
          </a:xfrm>
          <a:prstGeom prst="rect">
            <a:avLst/>
          </a:prstGeom>
          <a:noFill/>
        </p:spPr>
        <p:txBody>
          <a:bodyPr wrap="none" lIns="0" tIns="36000" rIns="0" bIns="0" rtlCol="0" anchor="t">
            <a:spAutoFit/>
          </a:bodyPr>
          <a:lstStyle/>
          <a:p>
            <a:r>
              <a:rPr lang="de-DE" sz="1000">
                <a:solidFill>
                  <a:schemeClr val="bg2"/>
                </a:solidFill>
              </a:rPr>
              <a:t>nah</a:t>
            </a:r>
          </a:p>
        </p:txBody>
      </p:sp>
      <p:sp>
        <p:nvSpPr>
          <p:cNvPr id="14" name="Textfeld 13"/>
          <p:cNvSpPr txBox="1"/>
          <p:nvPr/>
        </p:nvSpPr>
        <p:spPr>
          <a:xfrm>
            <a:off x="5383495" y="3835718"/>
            <a:ext cx="1266372" cy="190240"/>
          </a:xfrm>
          <a:prstGeom prst="rect">
            <a:avLst/>
          </a:prstGeom>
          <a:noFill/>
        </p:spPr>
        <p:txBody>
          <a:bodyPr wrap="none" lIns="0" tIns="36000" rIns="0" bIns="0" rtlCol="0" anchor="t">
            <a:spAutoFit/>
          </a:bodyPr>
          <a:lstStyle/>
          <a:p>
            <a:r>
              <a:rPr lang="de-DE" sz="1000">
                <a:solidFill>
                  <a:schemeClr val="bg2"/>
                </a:solidFill>
              </a:rPr>
              <a:t>fokussiert/Tiefenschärfe</a:t>
            </a:r>
          </a:p>
        </p:txBody>
      </p:sp>
      <p:sp>
        <p:nvSpPr>
          <p:cNvPr id="15" name="Textfeld 14"/>
          <p:cNvSpPr txBox="1"/>
          <p:nvPr/>
        </p:nvSpPr>
        <p:spPr>
          <a:xfrm>
            <a:off x="7149303" y="3835718"/>
            <a:ext cx="189154" cy="190240"/>
          </a:xfrm>
          <a:prstGeom prst="rect">
            <a:avLst/>
          </a:prstGeom>
          <a:noFill/>
        </p:spPr>
        <p:txBody>
          <a:bodyPr wrap="none" lIns="0" tIns="36000" rIns="0" bIns="0" rtlCol="0" anchor="t">
            <a:spAutoFit/>
          </a:bodyPr>
          <a:lstStyle/>
          <a:p>
            <a:r>
              <a:rPr lang="de-DE" sz="1000">
                <a:solidFill>
                  <a:schemeClr val="bg2"/>
                </a:solidFill>
              </a:rPr>
              <a:t>hell</a:t>
            </a:r>
          </a:p>
        </p:txBody>
      </p:sp>
      <p:sp>
        <p:nvSpPr>
          <p:cNvPr id="16" name="Textfeld 15"/>
          <p:cNvSpPr txBox="1"/>
          <p:nvPr/>
        </p:nvSpPr>
        <p:spPr>
          <a:xfrm>
            <a:off x="3638062" y="5144927"/>
            <a:ext cx="843180" cy="190240"/>
          </a:xfrm>
          <a:prstGeom prst="rect">
            <a:avLst/>
          </a:prstGeom>
          <a:noFill/>
        </p:spPr>
        <p:txBody>
          <a:bodyPr wrap="none" lIns="0" tIns="36000" rIns="0" bIns="0" rtlCol="0" anchor="t">
            <a:spAutoFit/>
          </a:bodyPr>
          <a:lstStyle/>
          <a:p>
            <a:r>
              <a:rPr lang="de-DE" sz="1000">
                <a:solidFill>
                  <a:schemeClr val="bg2"/>
                </a:solidFill>
              </a:rPr>
              <a:t>dokumentarisch</a:t>
            </a:r>
          </a:p>
        </p:txBody>
      </p:sp>
      <p:sp>
        <p:nvSpPr>
          <p:cNvPr id="17" name="Textfeld 16"/>
          <p:cNvSpPr txBox="1"/>
          <p:nvPr/>
        </p:nvSpPr>
        <p:spPr>
          <a:xfrm>
            <a:off x="5383495" y="5144927"/>
            <a:ext cx="772647" cy="190240"/>
          </a:xfrm>
          <a:prstGeom prst="rect">
            <a:avLst/>
          </a:prstGeom>
          <a:noFill/>
        </p:spPr>
        <p:txBody>
          <a:bodyPr wrap="none" lIns="0" tIns="36000" rIns="0" bIns="0" rtlCol="0" anchor="t">
            <a:spAutoFit/>
          </a:bodyPr>
          <a:lstStyle/>
          <a:p>
            <a:r>
              <a:rPr lang="de-DE" sz="1000">
                <a:solidFill>
                  <a:schemeClr val="bg2"/>
                </a:solidFill>
              </a:rPr>
              <a:t>klare Thematik</a:t>
            </a:r>
          </a:p>
        </p:txBody>
      </p:sp>
      <p:sp>
        <p:nvSpPr>
          <p:cNvPr id="18" name="Textfeld 17"/>
          <p:cNvSpPr txBox="1"/>
          <p:nvPr/>
        </p:nvSpPr>
        <p:spPr>
          <a:xfrm>
            <a:off x="7149303" y="5144927"/>
            <a:ext cx="745397" cy="190240"/>
          </a:xfrm>
          <a:prstGeom prst="rect">
            <a:avLst/>
          </a:prstGeom>
          <a:noFill/>
        </p:spPr>
        <p:txBody>
          <a:bodyPr wrap="none" lIns="0" tIns="36000" rIns="0" bIns="0" rtlCol="0" anchor="t">
            <a:spAutoFit/>
          </a:bodyPr>
          <a:lstStyle/>
          <a:p>
            <a:r>
              <a:rPr lang="de-DE" sz="1000">
                <a:solidFill>
                  <a:schemeClr val="bg2"/>
                </a:solidFill>
              </a:rPr>
              <a:t>perspektivisch</a:t>
            </a:r>
          </a:p>
        </p:txBody>
      </p:sp>
      <p:sp>
        <p:nvSpPr>
          <p:cNvPr id="21" name="Rechteck 20"/>
          <p:cNvSpPr/>
          <p:nvPr/>
        </p:nvSpPr>
        <p:spPr>
          <a:xfrm>
            <a:off x="358775" y="1402705"/>
            <a:ext cx="3061097" cy="4606389"/>
          </a:xfrm>
          <a:prstGeom prst="rect">
            <a:avLst/>
          </a:prstGeom>
        </p:spPr>
        <p:txBody>
          <a:bodyPr wrap="square" lIns="0" tIns="0" rIns="0" bIns="0">
            <a:spAutoFit/>
          </a:bodyPr>
          <a:lstStyle/>
          <a:p>
            <a:pPr lvl="0">
              <a:spcAft>
                <a:spcPts val="1000"/>
              </a:spcAft>
            </a:pPr>
            <a:r>
              <a:rPr lang="de-DE" sz="1400">
                <a:solidFill>
                  <a:srgbClr val="0A558C"/>
                </a:solidFill>
              </a:rPr>
              <a:t>Umgang mit Bildern innerhalb einer Präsentation</a:t>
            </a:r>
          </a:p>
          <a:p>
            <a:pPr lvl="0">
              <a:spcAft>
                <a:spcPts val="1000"/>
              </a:spcAft>
            </a:pPr>
            <a:r>
              <a:rPr lang="de-DE" sz="1400">
                <a:solidFill>
                  <a:srgbClr val="0A558C"/>
                </a:solidFill>
              </a:rPr>
              <a:t>Die Bildsprache der HSB sieht vor, dass authentische, lichte, dynamische und freundliche Bilder aus unserem Hoch-</a:t>
            </a:r>
            <a:r>
              <a:rPr lang="de-DE" sz="1400" err="1">
                <a:solidFill>
                  <a:srgbClr val="0A558C"/>
                </a:solidFill>
              </a:rPr>
              <a:t>schulkontext</a:t>
            </a:r>
            <a:r>
              <a:rPr lang="de-DE" sz="1400">
                <a:solidFill>
                  <a:srgbClr val="0A558C"/>
                </a:solidFill>
              </a:rPr>
              <a:t> verwendet werden. Eine Auswahl geeigneter Bilder stellen wir </a:t>
            </a:r>
            <a:br>
              <a:rPr lang="de-DE" sz="1400">
                <a:solidFill>
                  <a:srgbClr val="0A558C"/>
                </a:solidFill>
              </a:rPr>
            </a:br>
            <a:r>
              <a:rPr lang="de-DE" sz="1400">
                <a:solidFill>
                  <a:srgbClr val="0A558C"/>
                </a:solidFill>
              </a:rPr>
              <a:t>hier für Sie bereit: www.mediathek.hs-bremen.de</a:t>
            </a:r>
          </a:p>
          <a:p>
            <a:pPr lvl="0">
              <a:spcAft>
                <a:spcPts val="1000"/>
              </a:spcAft>
            </a:pPr>
            <a:endParaRPr lang="de-DE" sz="1400">
              <a:solidFill>
                <a:srgbClr val="0A558C"/>
              </a:solidFill>
            </a:endParaRPr>
          </a:p>
          <a:p>
            <a:pPr lvl="0">
              <a:spcAft>
                <a:spcPts val="1000"/>
              </a:spcAft>
            </a:pPr>
            <a:r>
              <a:rPr lang="de-DE" sz="1400">
                <a:solidFill>
                  <a:srgbClr val="0A558C"/>
                </a:solidFill>
              </a:rPr>
              <a:t>Dieser Bilderpool wird kontinuierlich aktuell gehalten. Außerdem haben </a:t>
            </a:r>
            <a:br>
              <a:rPr lang="de-DE" sz="1400">
                <a:solidFill>
                  <a:srgbClr val="0A558C"/>
                </a:solidFill>
              </a:rPr>
            </a:br>
            <a:r>
              <a:rPr lang="de-DE" sz="1400">
                <a:solidFill>
                  <a:srgbClr val="0A558C"/>
                </a:solidFill>
              </a:rPr>
              <a:t>Sie hier die Möglichkeit, Fotos nach bestimmten Stichworten, Themen-gebieten oder innerhalb vorgegebener Sammlungen zu suchen. Bei speziellen Wünschen wenden Sie sich bitte direkt an: Fotografie@hs-bremen.de</a:t>
            </a:r>
          </a:p>
          <a:p>
            <a:pPr lvl="0">
              <a:spcAft>
                <a:spcPts val="1000"/>
              </a:spcAft>
            </a:pPr>
            <a:endParaRPr lang="de-DE" sz="1400" b="1">
              <a:solidFill>
                <a:srgbClr val="0A558C"/>
              </a:solidFill>
            </a:endParaRPr>
          </a:p>
        </p:txBody>
      </p:sp>
      <p:sp>
        <p:nvSpPr>
          <p:cNvPr id="19" name="Foliennummernplatzhalter 18"/>
          <p:cNvSpPr>
            <a:spLocks noGrp="1"/>
          </p:cNvSpPr>
          <p:nvPr>
            <p:ph type="sldNum" sz="quarter" idx="12"/>
          </p:nvPr>
        </p:nvSpPr>
        <p:spPr/>
        <p:txBody>
          <a:bodyPr/>
          <a:lstStyle/>
          <a:p>
            <a:fld id="{58444F55-0981-4E9E-8F6B-2F7546EE58D7}" type="slidenum">
              <a:rPr lang="de-DE" smtClean="0"/>
              <a:pPr/>
              <a:t>53</a:t>
            </a:fld>
            <a:endParaRPr lang="de-DE"/>
          </a:p>
        </p:txBody>
      </p:sp>
    </p:spTree>
    <p:extLst>
      <p:ext uri="{BB962C8B-B14F-4D97-AF65-F5344CB8AC3E}">
        <p14:creationId xmlns:p14="http://schemas.microsoft.com/office/powerpoint/2010/main" val="1741001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935E2-4FD4-ADF4-94AA-B9FEDC04EEE4}"/>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1F856C74-C2D9-C8B4-AE5E-4D467B36C91E}"/>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8B05D929-C247-EB2D-E29B-164A0055FF6C}"/>
              </a:ext>
            </a:extLst>
          </p:cNvPr>
          <p:cNvSpPr>
            <a:spLocks noGrp="1"/>
          </p:cNvSpPr>
          <p:nvPr>
            <p:ph type="ftr" sz="quarter" idx="11"/>
          </p:nvPr>
        </p:nvSpPr>
        <p:spPr/>
        <p:txBody>
          <a:bodyPr/>
          <a:lstStyle/>
          <a:p>
            <a:r>
              <a:rPr lang="de-DE"/>
              <a:t>Name der Präsentation, Name des Sprechers ©HSB</a:t>
            </a:r>
          </a:p>
        </p:txBody>
      </p:sp>
      <p:sp>
        <p:nvSpPr>
          <p:cNvPr id="4" name="Foliennummernplatzhalter 3">
            <a:extLst>
              <a:ext uri="{FF2B5EF4-FFF2-40B4-BE49-F238E27FC236}">
                <a16:creationId xmlns:a16="http://schemas.microsoft.com/office/drawing/2014/main" id="{0090A0B4-E6BC-4866-954A-3346EBD16D94}"/>
              </a:ext>
            </a:extLst>
          </p:cNvPr>
          <p:cNvSpPr>
            <a:spLocks noGrp="1"/>
          </p:cNvSpPr>
          <p:nvPr>
            <p:ph type="sldNum" sz="quarter" idx="12"/>
          </p:nvPr>
        </p:nvSpPr>
        <p:spPr/>
        <p:txBody>
          <a:bodyPr/>
          <a:lstStyle/>
          <a:p>
            <a:fld id="{58444F55-0981-4E9E-8F6B-2F7546EE58D7}" type="slidenum">
              <a:rPr lang="de-DE" smtClean="0"/>
              <a:pPr/>
              <a:t>6</a:t>
            </a:fld>
            <a:endParaRPr lang="de-DE"/>
          </a:p>
        </p:txBody>
      </p:sp>
      <p:sp>
        <p:nvSpPr>
          <p:cNvPr id="5" name="Titel 4">
            <a:extLst>
              <a:ext uri="{FF2B5EF4-FFF2-40B4-BE49-F238E27FC236}">
                <a16:creationId xmlns:a16="http://schemas.microsoft.com/office/drawing/2014/main" id="{6836BA48-FEC0-10BB-0521-AAF62521A002}"/>
              </a:ext>
            </a:extLst>
          </p:cNvPr>
          <p:cNvSpPr>
            <a:spLocks noGrp="1"/>
          </p:cNvSpPr>
          <p:nvPr>
            <p:ph type="title"/>
          </p:nvPr>
        </p:nvSpPr>
        <p:spPr/>
        <p:txBody>
          <a:bodyPr/>
          <a:lstStyle/>
          <a:p>
            <a:r>
              <a:rPr lang="de-DE"/>
              <a:t>Funktion eines Operationsverstärkers</a:t>
            </a:r>
          </a:p>
        </p:txBody>
      </p:sp>
      <p:sp>
        <p:nvSpPr>
          <p:cNvPr id="6" name="Textplatzhalter 5">
            <a:extLst>
              <a:ext uri="{FF2B5EF4-FFF2-40B4-BE49-F238E27FC236}">
                <a16:creationId xmlns:a16="http://schemas.microsoft.com/office/drawing/2014/main" id="{AFE5F808-7999-EFFB-4FAF-0AA56B724AB2}"/>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425287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p:custDataLst>
              <p:tags r:id="rId1"/>
            </p:custDataLst>
            <p:extLst>
              <p:ext uri="{D42A27DB-BD31-4B8C-83A1-F6EECF244321}">
                <p14:modId xmlns:p14="http://schemas.microsoft.com/office/powerpoint/2010/main" val="10240990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4" imgW="270" imgH="270" progId="TCLayout.ActiveDocument.1">
                  <p:embed/>
                </p:oleObj>
              </mc:Choice>
              <mc:Fallback>
                <p:oleObj name="think-cell Folie" r:id="rId4" imgW="270" imgH="270" progId="TCLayout.ActiveDocument.1">
                  <p:embed/>
                  <p:pic>
                    <p:nvPicPr>
                      <p:cNvPr id="4" name="Objek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el 1"/>
          <p:cNvSpPr>
            <a:spLocks noGrp="1"/>
          </p:cNvSpPr>
          <p:nvPr>
            <p:ph type="title"/>
          </p:nvPr>
        </p:nvSpPr>
        <p:spPr/>
        <p:txBody>
          <a:bodyPr/>
          <a:lstStyle/>
          <a:p>
            <a:r>
              <a:rPr lang="de-DE"/>
              <a:t>1. Theoretische Betrachtung des </a:t>
            </a:r>
            <a:r>
              <a:rPr lang="de-DE" err="1"/>
              <a:t>Biquads</a:t>
            </a:r>
            <a:endParaRPr lang="de-DE"/>
          </a:p>
        </p:txBody>
      </p:sp>
      <p:sp>
        <p:nvSpPr>
          <p:cNvPr id="3" name="Textplatzhalter 2"/>
          <p:cNvSpPr>
            <a:spLocks noGrp="1"/>
          </p:cNvSpPr>
          <p:nvPr>
            <p:ph type="body" idx="1"/>
          </p:nvPr>
        </p:nvSpPr>
        <p:spPr/>
        <p:txBody>
          <a:bodyPr/>
          <a:lstStyle/>
          <a:p>
            <a:r>
              <a:rPr lang="de-DE"/>
              <a:t>Zwischentitel/Untertitel</a:t>
            </a:r>
          </a:p>
        </p:txBody>
      </p:sp>
    </p:spTree>
    <p:extLst>
      <p:ext uri="{BB962C8B-B14F-4D97-AF65-F5344CB8AC3E}">
        <p14:creationId xmlns:p14="http://schemas.microsoft.com/office/powerpoint/2010/main" val="2310735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73E64-83AA-9CAF-C2B3-501AA7976E71}"/>
            </a:ext>
          </a:extLst>
        </p:cNvPr>
        <p:cNvGrpSpPr/>
        <p:nvPr/>
      </p:nvGrpSpPr>
      <p:grpSpPr>
        <a:xfrm>
          <a:off x="0" y="0"/>
          <a:ext cx="0" cy="0"/>
          <a:chOff x="0" y="0"/>
          <a:chExt cx="0" cy="0"/>
        </a:xfrm>
      </p:grpSpPr>
      <p:sp>
        <p:nvSpPr>
          <p:cNvPr id="2" name="Datumsplatzhalter 1">
            <a:extLst>
              <a:ext uri="{FF2B5EF4-FFF2-40B4-BE49-F238E27FC236}">
                <a16:creationId xmlns:a16="http://schemas.microsoft.com/office/drawing/2014/main" id="{8909C371-E275-EC23-E446-1142A48D0799}"/>
              </a:ext>
            </a:extLst>
          </p:cNvPr>
          <p:cNvSpPr>
            <a:spLocks noGrp="1"/>
          </p:cNvSpPr>
          <p:nvPr>
            <p:ph type="dt" sz="half" idx="10"/>
          </p:nvPr>
        </p:nvSpPr>
        <p:spPr/>
        <p:txBody>
          <a:bodyPr/>
          <a:lstStyle/>
          <a:p>
            <a:fld id="{DB4D7AD4-DE3A-48F7-A4A2-9CA30D89BA42}" type="datetime1">
              <a:rPr lang="de-DE" smtClean="0"/>
              <a:t>27.06.2025</a:t>
            </a:fld>
            <a:endParaRPr lang="de-DE"/>
          </a:p>
        </p:txBody>
      </p:sp>
      <p:sp>
        <p:nvSpPr>
          <p:cNvPr id="3" name="Fußzeilenplatzhalter 2">
            <a:extLst>
              <a:ext uri="{FF2B5EF4-FFF2-40B4-BE49-F238E27FC236}">
                <a16:creationId xmlns:a16="http://schemas.microsoft.com/office/drawing/2014/main" id="{4535B21E-8F2A-8476-7368-1D2A59A89220}"/>
              </a:ext>
            </a:extLst>
          </p:cNvPr>
          <p:cNvSpPr>
            <a:spLocks noGrp="1"/>
          </p:cNvSpPr>
          <p:nvPr>
            <p:ph type="ftr" sz="quarter" idx="11"/>
          </p:nvPr>
        </p:nvSpPr>
        <p:spPr/>
        <p:txBody>
          <a:bodyPr/>
          <a:lstStyle/>
          <a:p>
            <a:r>
              <a:rPr lang="de-DE"/>
              <a:t>Name der Präsentation, Nils Renner ©HSB</a:t>
            </a:r>
          </a:p>
        </p:txBody>
      </p:sp>
      <p:sp>
        <p:nvSpPr>
          <p:cNvPr id="4" name="Foliennummernplatzhalter 3">
            <a:extLst>
              <a:ext uri="{FF2B5EF4-FFF2-40B4-BE49-F238E27FC236}">
                <a16:creationId xmlns:a16="http://schemas.microsoft.com/office/drawing/2014/main" id="{FC230B87-DD20-BF38-D752-D8AB22452C25}"/>
              </a:ext>
            </a:extLst>
          </p:cNvPr>
          <p:cNvSpPr>
            <a:spLocks noGrp="1"/>
          </p:cNvSpPr>
          <p:nvPr>
            <p:ph type="sldNum" sz="quarter" idx="12"/>
          </p:nvPr>
        </p:nvSpPr>
        <p:spPr/>
        <p:txBody>
          <a:bodyPr/>
          <a:lstStyle/>
          <a:p>
            <a:fld id="{58444F55-0981-4E9E-8F6B-2F7546EE58D7}" type="slidenum">
              <a:rPr lang="de-DE" smtClean="0"/>
              <a:pPr/>
              <a:t>8</a:t>
            </a:fld>
            <a:endParaRPr lang="de-DE"/>
          </a:p>
        </p:txBody>
      </p:sp>
      <p:sp>
        <p:nvSpPr>
          <p:cNvPr id="5" name="Titel 4">
            <a:extLst>
              <a:ext uri="{FF2B5EF4-FFF2-40B4-BE49-F238E27FC236}">
                <a16:creationId xmlns:a16="http://schemas.microsoft.com/office/drawing/2014/main" id="{7C7C4382-F957-7E81-F62A-7BE295E0542A}"/>
              </a:ext>
            </a:extLst>
          </p:cNvPr>
          <p:cNvSpPr>
            <a:spLocks noGrp="1"/>
          </p:cNvSpPr>
          <p:nvPr>
            <p:ph type="title"/>
          </p:nvPr>
        </p:nvSpPr>
        <p:spPr/>
        <p:txBody>
          <a:bodyPr/>
          <a:lstStyle/>
          <a:p>
            <a:r>
              <a:rPr lang="de-DE"/>
              <a:t>Funktionsbeschreibung des Multiple-Feedback </a:t>
            </a:r>
            <a:r>
              <a:rPr lang="de-DE" err="1"/>
              <a:t>Biquads</a:t>
            </a:r>
            <a:r>
              <a:rPr lang="de-DE"/>
              <a:t> (MFB)</a:t>
            </a:r>
          </a:p>
        </p:txBody>
      </p:sp>
      <p:pic>
        <p:nvPicPr>
          <p:cNvPr id="8" name="Grafik 7">
            <a:extLst>
              <a:ext uri="{FF2B5EF4-FFF2-40B4-BE49-F238E27FC236}">
                <a16:creationId xmlns:a16="http://schemas.microsoft.com/office/drawing/2014/main" id="{88671B9A-9320-B5E2-5280-6603F9683596}"/>
              </a:ext>
            </a:extLst>
          </p:cNvPr>
          <p:cNvPicPr>
            <a:picLocks noChangeAspect="1"/>
          </p:cNvPicPr>
          <p:nvPr/>
        </p:nvPicPr>
        <p:blipFill>
          <a:blip r:embed="rId3"/>
          <a:stretch>
            <a:fillRect/>
          </a:stretch>
        </p:blipFill>
        <p:spPr>
          <a:xfrm>
            <a:off x="358774" y="1423188"/>
            <a:ext cx="8421638" cy="4699261"/>
          </a:xfrm>
          <a:prstGeom prst="rect">
            <a:avLst/>
          </a:prstGeom>
        </p:spPr>
      </p:pic>
    </p:spTree>
    <p:extLst>
      <p:ext uri="{BB962C8B-B14F-4D97-AF65-F5344CB8AC3E}">
        <p14:creationId xmlns:p14="http://schemas.microsoft.com/office/powerpoint/2010/main" val="2411253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C8D59-BBEC-6B0A-AA38-9899812DF8E4}"/>
            </a:ext>
          </a:extLst>
        </p:cNvPr>
        <p:cNvGrpSpPr/>
        <p:nvPr/>
      </p:nvGrpSpPr>
      <p:grpSpPr>
        <a:xfrm>
          <a:off x="0" y="0"/>
          <a:ext cx="0" cy="0"/>
          <a:chOff x="0" y="0"/>
          <a:chExt cx="0" cy="0"/>
        </a:xfrm>
      </p:grpSpPr>
      <p:sp>
        <p:nvSpPr>
          <p:cNvPr id="5" name="Titel 4">
            <a:extLst>
              <a:ext uri="{FF2B5EF4-FFF2-40B4-BE49-F238E27FC236}">
                <a16:creationId xmlns:a16="http://schemas.microsoft.com/office/drawing/2014/main" id="{AAFC0C0B-AAF5-E72B-0786-5024FBC3EC92}"/>
              </a:ext>
            </a:extLst>
          </p:cNvPr>
          <p:cNvSpPr>
            <a:spLocks noGrp="1"/>
          </p:cNvSpPr>
          <p:nvPr>
            <p:ph type="title"/>
          </p:nvPr>
        </p:nvSpPr>
        <p:spPr>
          <a:xfrm>
            <a:off x="358775" y="584684"/>
            <a:ext cx="8424000" cy="612000"/>
          </a:xfrm>
        </p:spPr>
        <p:txBody>
          <a:bodyPr anchor="t">
            <a:normAutofit/>
          </a:bodyPr>
          <a:lstStyle/>
          <a:p>
            <a:r>
              <a:rPr lang="de-DE"/>
              <a:t>Andere Arten von </a:t>
            </a:r>
            <a:r>
              <a:rPr lang="de-DE" err="1"/>
              <a:t>Biquads</a:t>
            </a:r>
            <a:endParaRPr lang="de-DE"/>
          </a:p>
        </p:txBody>
      </p:sp>
      <p:sp>
        <p:nvSpPr>
          <p:cNvPr id="2" name="Datumsplatzhalter 1">
            <a:extLst>
              <a:ext uri="{FF2B5EF4-FFF2-40B4-BE49-F238E27FC236}">
                <a16:creationId xmlns:a16="http://schemas.microsoft.com/office/drawing/2014/main" id="{11F99B52-C71E-F2AC-9EC4-998A685045F3}"/>
              </a:ext>
            </a:extLst>
          </p:cNvPr>
          <p:cNvSpPr>
            <a:spLocks noGrp="1"/>
          </p:cNvSpPr>
          <p:nvPr>
            <p:ph type="dt" sz="half" idx="10"/>
          </p:nvPr>
        </p:nvSpPr>
        <p:spPr>
          <a:xfrm>
            <a:off x="7416316" y="6392354"/>
            <a:ext cx="765448" cy="168994"/>
          </a:xfrm>
        </p:spPr>
        <p:txBody>
          <a:bodyPr anchor="ctr">
            <a:normAutofit/>
          </a:bodyPr>
          <a:lstStyle/>
          <a:p>
            <a:pPr>
              <a:spcAft>
                <a:spcPts val="600"/>
              </a:spcAft>
            </a:pPr>
            <a:fld id="{DB4D7AD4-DE3A-48F7-A4A2-9CA30D89BA42}" type="datetime1">
              <a:rPr lang="de-DE" smtClean="0"/>
              <a:pPr>
                <a:spcAft>
                  <a:spcPts val="600"/>
                </a:spcAft>
              </a:pPr>
              <a:t>27.06.2025</a:t>
            </a:fld>
            <a:endParaRPr lang="de-DE"/>
          </a:p>
        </p:txBody>
      </p:sp>
      <p:sp>
        <p:nvSpPr>
          <p:cNvPr id="3" name="Fußzeilenplatzhalter 2">
            <a:extLst>
              <a:ext uri="{FF2B5EF4-FFF2-40B4-BE49-F238E27FC236}">
                <a16:creationId xmlns:a16="http://schemas.microsoft.com/office/drawing/2014/main" id="{84960D03-52A1-DC4E-677A-F0427E3D190A}"/>
              </a:ext>
            </a:extLst>
          </p:cNvPr>
          <p:cNvSpPr>
            <a:spLocks noGrp="1"/>
          </p:cNvSpPr>
          <p:nvPr>
            <p:ph type="ftr" sz="quarter" idx="11"/>
          </p:nvPr>
        </p:nvSpPr>
        <p:spPr>
          <a:xfrm>
            <a:off x="358774" y="6392354"/>
            <a:ext cx="6805514" cy="168994"/>
          </a:xfrm>
        </p:spPr>
        <p:txBody>
          <a:bodyPr anchor="ctr">
            <a:normAutofit/>
          </a:bodyPr>
          <a:lstStyle/>
          <a:p>
            <a:pPr>
              <a:spcAft>
                <a:spcPts val="600"/>
              </a:spcAft>
            </a:pPr>
            <a:r>
              <a:rPr lang="de-DE"/>
              <a:t>Name der Präsentation, Name des Sprechers ©HSB</a:t>
            </a:r>
          </a:p>
        </p:txBody>
      </p:sp>
      <p:sp>
        <p:nvSpPr>
          <p:cNvPr id="4" name="Foliennummernplatzhalter 3">
            <a:extLst>
              <a:ext uri="{FF2B5EF4-FFF2-40B4-BE49-F238E27FC236}">
                <a16:creationId xmlns:a16="http://schemas.microsoft.com/office/drawing/2014/main" id="{392E2843-D58D-74D2-D858-4B94D257E5E3}"/>
              </a:ext>
            </a:extLst>
          </p:cNvPr>
          <p:cNvSpPr>
            <a:spLocks noGrp="1"/>
          </p:cNvSpPr>
          <p:nvPr>
            <p:ph type="sldNum" sz="quarter" idx="12"/>
          </p:nvPr>
        </p:nvSpPr>
        <p:spPr>
          <a:xfrm>
            <a:off x="8388423" y="6392354"/>
            <a:ext cx="391989" cy="168994"/>
          </a:xfrm>
        </p:spPr>
        <p:txBody>
          <a:bodyPr anchor="ctr">
            <a:normAutofit/>
          </a:bodyPr>
          <a:lstStyle/>
          <a:p>
            <a:pPr>
              <a:spcAft>
                <a:spcPts val="600"/>
              </a:spcAft>
            </a:pPr>
            <a:fld id="{58444F55-0981-4E9E-8F6B-2F7546EE58D7}" type="slidenum">
              <a:rPr lang="de-DE" smtClean="0"/>
              <a:pPr>
                <a:spcAft>
                  <a:spcPts val="600"/>
                </a:spcAft>
              </a:pPr>
              <a:t>9</a:t>
            </a:fld>
            <a:endParaRPr lang="de-DE"/>
          </a:p>
        </p:txBody>
      </p:sp>
      <p:pic>
        <p:nvPicPr>
          <p:cNvPr id="8" name="Grafik 7" descr="Ein Bild, das Schwarz, Dunkelheit, Silhouette enthält.&#10;&#10;KI-generierte Inhalte können fehlerhaft sein.">
            <a:extLst>
              <a:ext uri="{FF2B5EF4-FFF2-40B4-BE49-F238E27FC236}">
                <a16:creationId xmlns:a16="http://schemas.microsoft.com/office/drawing/2014/main" id="{8322F2D7-2124-34E4-0774-7FC064DA27EA}"/>
              </a:ext>
            </a:extLst>
          </p:cNvPr>
          <p:cNvPicPr>
            <a:picLocks noChangeAspect="1"/>
          </p:cNvPicPr>
          <p:nvPr/>
        </p:nvPicPr>
        <p:blipFill>
          <a:blip r:embed="rId3"/>
          <a:stretch>
            <a:fillRect/>
          </a:stretch>
        </p:blipFill>
        <p:spPr>
          <a:xfrm>
            <a:off x="2516955" y="1196684"/>
            <a:ext cx="4105275" cy="1929479"/>
          </a:xfrm>
          <a:prstGeom prst="rect">
            <a:avLst/>
          </a:prstGeom>
          <a:noFill/>
        </p:spPr>
      </p:pic>
      <p:sp>
        <p:nvSpPr>
          <p:cNvPr id="13" name="Text Placeholder 6">
            <a:extLst>
              <a:ext uri="{FF2B5EF4-FFF2-40B4-BE49-F238E27FC236}">
                <a16:creationId xmlns:a16="http://schemas.microsoft.com/office/drawing/2014/main" id="{0F02705A-23F4-F9E1-416D-3A6A328E17CC}"/>
              </a:ext>
            </a:extLst>
          </p:cNvPr>
          <p:cNvSpPr>
            <a:spLocks noGrp="1"/>
          </p:cNvSpPr>
          <p:nvPr>
            <p:ph type="body" sz="quarter" idx="16"/>
          </p:nvPr>
        </p:nvSpPr>
        <p:spPr>
          <a:xfrm>
            <a:off x="358775" y="1376363"/>
            <a:ext cx="8421637" cy="4789487"/>
          </a:xfrm>
        </p:spPr>
        <p:txBody>
          <a:bodyPr/>
          <a:lstStyle/>
          <a:p>
            <a:r>
              <a:rPr lang="en-US"/>
              <a:t>Tow-Thomas </a:t>
            </a:r>
            <a:r>
              <a:rPr lang="en-US" err="1"/>
              <a:t>Biquad</a:t>
            </a:r>
            <a:r>
              <a:rPr lang="en-US"/>
              <a:t>:</a:t>
            </a:r>
          </a:p>
          <a:p>
            <a:r>
              <a:rPr lang="en-US"/>
              <a:t>[2]</a:t>
            </a:r>
          </a:p>
          <a:p>
            <a:endParaRPr lang="en-US"/>
          </a:p>
          <a:p>
            <a:endParaRPr lang="en-US"/>
          </a:p>
          <a:p>
            <a:endParaRPr lang="en-US"/>
          </a:p>
          <a:p>
            <a:endParaRPr lang="en-US"/>
          </a:p>
          <a:p>
            <a:endParaRPr lang="en-US"/>
          </a:p>
          <a:p>
            <a:endParaRPr lang="en-US"/>
          </a:p>
          <a:p>
            <a:r>
              <a:rPr lang="en-US"/>
              <a:t>KHN-</a:t>
            </a:r>
            <a:r>
              <a:rPr lang="en-US" err="1"/>
              <a:t>Biquad</a:t>
            </a:r>
            <a:r>
              <a:rPr lang="en-US"/>
              <a:t>:</a:t>
            </a:r>
          </a:p>
          <a:p>
            <a:r>
              <a:rPr lang="en-US"/>
              <a:t>[3]</a:t>
            </a:r>
          </a:p>
        </p:txBody>
      </p:sp>
      <p:pic>
        <p:nvPicPr>
          <p:cNvPr id="7" name="Grafik 6">
            <a:extLst>
              <a:ext uri="{FF2B5EF4-FFF2-40B4-BE49-F238E27FC236}">
                <a16:creationId xmlns:a16="http://schemas.microsoft.com/office/drawing/2014/main" id="{B0D28337-1060-8E56-ED17-4C138266E6FC}"/>
              </a:ext>
            </a:extLst>
          </p:cNvPr>
          <p:cNvPicPr>
            <a:picLocks noChangeAspect="1"/>
          </p:cNvPicPr>
          <p:nvPr/>
        </p:nvPicPr>
        <p:blipFill>
          <a:blip r:embed="rId4"/>
          <a:stretch>
            <a:fillRect/>
          </a:stretch>
        </p:blipFill>
        <p:spPr>
          <a:xfrm>
            <a:off x="1906737" y="3429000"/>
            <a:ext cx="5325709" cy="1929478"/>
          </a:xfrm>
          <a:prstGeom prst="rect">
            <a:avLst/>
          </a:prstGeom>
        </p:spPr>
      </p:pic>
    </p:spTree>
    <p:extLst>
      <p:ext uri="{BB962C8B-B14F-4D97-AF65-F5344CB8AC3E}">
        <p14:creationId xmlns:p14="http://schemas.microsoft.com/office/powerpoint/2010/main" val="42338299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HSB_4zu3_türkisblau">
  <a:themeElements>
    <a:clrScheme name="HSB">
      <a:dk1>
        <a:sysClr val="windowText" lastClr="000000"/>
      </a:dk1>
      <a:lt1>
        <a:sysClr val="window" lastClr="FFFFFF"/>
      </a:lt1>
      <a:dk2>
        <a:srgbClr val="32B4C8"/>
      </a:dk2>
      <a:lt2>
        <a:srgbClr val="0A558C"/>
      </a:lt2>
      <a:accent1>
        <a:srgbClr val="00915A"/>
      </a:accent1>
      <a:accent2>
        <a:srgbClr val="6EA53C"/>
      </a:accent2>
      <a:accent3>
        <a:srgbClr val="FABE00"/>
      </a:accent3>
      <a:accent4>
        <a:srgbClr val="F07823"/>
      </a:accent4>
      <a:accent5>
        <a:srgbClr val="C30532"/>
      </a:accent5>
      <a:accent6>
        <a:srgbClr val="7864A5"/>
      </a:accent6>
      <a:hlink>
        <a:srgbClr val="32B4C8"/>
      </a:hlink>
      <a:folHlink>
        <a:srgbClr val="F07823"/>
      </a:folHlink>
    </a:clrScheme>
    <a:fontScheme name="HSB">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marL="180975" indent="-180975" algn="ctr">
          <a:spcBef>
            <a:spcPts val="200"/>
          </a:spcBef>
          <a:buFont typeface="Calibri" panose="020F0502020204030204" pitchFamily="34" charset="0"/>
          <a:buChar cha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000" indent="-180000">
          <a:spcBef>
            <a:spcPts val="200"/>
          </a:spcBef>
          <a:buClr>
            <a:schemeClr val="bg2"/>
          </a:buClr>
          <a:buFont typeface="Wingdings" panose="05000000000000000000" pitchFamily="2" charset="2"/>
          <a:buChar char="§"/>
          <a:defRPr sz="1600" dirty="0" err="1" smtClean="0">
            <a:solidFill>
              <a:schemeClr val="bg2"/>
            </a:solidFill>
          </a:defRPr>
        </a:defPPr>
      </a:lstStyle>
    </a:txDef>
  </a:objectDefaults>
  <a:extraClrSchemeLst/>
  <a:extLst>
    <a:ext uri="{05A4C25C-085E-4340-85A3-A5531E510DB2}">
      <thm15:themeFamily xmlns:thm15="http://schemas.microsoft.com/office/thememl/2012/main" name="HSB_PPT-Master_4zu3_Blau-Tuerkisblau.pptx" id="{BE197FD7-2B09-4C8B-B2B3-8AC8A45AED84}" vid="{76C27A8C-BE97-43AE-8101-84EB8E9FF0DC}"/>
    </a:ext>
  </a:extLst>
</a:theme>
</file>

<file path=ppt/theme/theme2.xml><?xml version="1.0" encoding="utf-8"?>
<a:theme xmlns:a="http://schemas.openxmlformats.org/drawingml/2006/main" name="Larissa">
  <a:themeElements>
    <a:clrScheme name="HSB">
      <a:dk1>
        <a:sysClr val="windowText" lastClr="000000"/>
      </a:dk1>
      <a:lt1>
        <a:sysClr val="window" lastClr="FFFFFF"/>
      </a:lt1>
      <a:dk2>
        <a:srgbClr val="32B4C8"/>
      </a:dk2>
      <a:lt2>
        <a:srgbClr val="0A558C"/>
      </a:lt2>
      <a:accent1>
        <a:srgbClr val="00915A"/>
      </a:accent1>
      <a:accent2>
        <a:srgbClr val="6EA53C"/>
      </a:accent2>
      <a:accent3>
        <a:srgbClr val="FABE00"/>
      </a:accent3>
      <a:accent4>
        <a:srgbClr val="F07823"/>
      </a:accent4>
      <a:accent5>
        <a:srgbClr val="C30532"/>
      </a:accent5>
      <a:accent6>
        <a:srgbClr val="7864A5"/>
      </a:accent6>
      <a:hlink>
        <a:srgbClr val="32B4C8"/>
      </a:hlink>
      <a:folHlink>
        <a:srgbClr val="F07823"/>
      </a:folHlink>
    </a:clrScheme>
    <a:fontScheme name="HSB">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HSB">
      <a:dk1>
        <a:sysClr val="windowText" lastClr="000000"/>
      </a:dk1>
      <a:lt1>
        <a:sysClr val="window" lastClr="FFFFFF"/>
      </a:lt1>
      <a:dk2>
        <a:srgbClr val="32B4C8"/>
      </a:dk2>
      <a:lt2>
        <a:srgbClr val="0A558C"/>
      </a:lt2>
      <a:accent1>
        <a:srgbClr val="00915A"/>
      </a:accent1>
      <a:accent2>
        <a:srgbClr val="6EA53C"/>
      </a:accent2>
      <a:accent3>
        <a:srgbClr val="FABE00"/>
      </a:accent3>
      <a:accent4>
        <a:srgbClr val="F07823"/>
      </a:accent4>
      <a:accent5>
        <a:srgbClr val="C30532"/>
      </a:accent5>
      <a:accent6>
        <a:srgbClr val="7864A5"/>
      </a:accent6>
      <a:hlink>
        <a:srgbClr val="32B4C8"/>
      </a:hlink>
      <a:folHlink>
        <a:srgbClr val="F07823"/>
      </a:folHlink>
    </a:clrScheme>
    <a:fontScheme name="HSB">
      <a:majorFont>
        <a:latin typeface="Calibri"/>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HSB_PPT-Master_4zu3_Blau-Tuerkisblau</Template>
  <TotalTime>0</TotalTime>
  <Words>2349</Words>
  <Application>Microsoft Office PowerPoint</Application>
  <PresentationFormat>Bildschirmpräsentation (4:3)</PresentationFormat>
  <Paragraphs>477</Paragraphs>
  <Slides>53</Slides>
  <Notes>27</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53</vt:i4>
      </vt:variant>
    </vt:vector>
  </HeadingPairs>
  <TitlesOfParts>
    <vt:vector size="61" baseType="lpstr">
      <vt:lpstr>Arial</vt:lpstr>
      <vt:lpstr>Calibri</vt:lpstr>
      <vt:lpstr>Cambria Math</vt:lpstr>
      <vt:lpstr>Courier New</vt:lpstr>
      <vt:lpstr>Symbol</vt:lpstr>
      <vt:lpstr>Wingdings</vt:lpstr>
      <vt:lpstr>HSB_4zu3_türkisblau</vt:lpstr>
      <vt:lpstr>think-cell Folie</vt:lpstr>
      <vt:lpstr>Präsentationsvorlage: Farbe Blau-Türkisblau</vt:lpstr>
      <vt:lpstr>Präsentationstitel max. zweizeilig</vt:lpstr>
      <vt:lpstr>PowerPoint-Präsentation</vt:lpstr>
      <vt:lpstr>Motivation</vt:lpstr>
      <vt:lpstr>Einleitung in die Analoge Schaltungstechnik</vt:lpstr>
      <vt:lpstr>Funktion eines Operationsverstärkers</vt:lpstr>
      <vt:lpstr>1. Theoretische Betrachtung des Biquads</vt:lpstr>
      <vt:lpstr>Funktionsbeschreibung des Multiple-Feedback Biquads (MFB)</vt:lpstr>
      <vt:lpstr>Andere Arten von Biquads</vt:lpstr>
      <vt:lpstr>Invertierender Verstärker</vt:lpstr>
      <vt:lpstr>Addierer</vt:lpstr>
      <vt:lpstr>Integrator</vt:lpstr>
      <vt:lpstr>Herleitung der OP-Formeln aus dem Schaltbild </vt:lpstr>
      <vt:lpstr>Herleitung der OP-Formeln aus dem Schaltbild </vt:lpstr>
      <vt:lpstr>Herleitung der OP-Formeln aus dem Schaltbild </vt:lpstr>
      <vt:lpstr>Blockschaltbild von Vi -&gt; V2 </vt:lpstr>
      <vt:lpstr>Herleitung der Übertragungsfunktion V2/Vi aus dem BSB</vt:lpstr>
      <vt:lpstr>Herleitung der Übertragungsfunktion V2/Vi aus dem BSB</vt:lpstr>
      <vt:lpstr>Herleitung der Übertragungsfunktion V2/Vi aus dem BSB</vt:lpstr>
      <vt:lpstr>Vergleich mit der mathematischen Herleitung </vt:lpstr>
      <vt:lpstr>Herleitung der anderen Übertragungsfunktionen</vt:lpstr>
      <vt:lpstr>Pol- und Nullstellenanalyse</vt:lpstr>
      <vt:lpstr>Pol- und Nullstellenanalyse</vt:lpstr>
      <vt:lpstr>Pol- und Nullstellenanalyse</vt:lpstr>
      <vt:lpstr>Pol- und Nullstellenanalyse</vt:lpstr>
      <vt:lpstr>Einfluss von Parametern auf Frequenzverhalten</vt:lpstr>
      <vt:lpstr>2. Analoge versus Digitale Filter</vt:lpstr>
      <vt:lpstr>Analoge vs digitale filter </vt:lpstr>
      <vt:lpstr>2. Auswertung der Messergebnisse</vt:lpstr>
      <vt:lpstr>Auswertung der Messergebnisse</vt:lpstr>
      <vt:lpstr>Via SCPI mit Python</vt:lpstr>
      <vt:lpstr>Vorstellung des Testbords ALSK PRO Board</vt:lpstr>
      <vt:lpstr>Umsetzung als PCB</vt:lpstr>
      <vt:lpstr>PowerPoint-Präsentation</vt:lpstr>
      <vt:lpstr>Funktionsweise Operationsverstärker</vt:lpstr>
      <vt:lpstr>PowerPoint-Präsentation</vt:lpstr>
      <vt:lpstr>PowerPoint-Präsentation</vt:lpstr>
      <vt:lpstr>Quellenangaben</vt:lpstr>
      <vt:lpstr>Vielen Dank!</vt:lpstr>
      <vt:lpstr>Vielen Dank!</vt:lpstr>
      <vt:lpstr>Säulendiagramm Werte und Beschriftungen können nach Doppelklick geändert werden</vt:lpstr>
      <vt:lpstr>Balkendiagramm Werte und Beschriftungen können nach Doppelklick geändert werden</vt:lpstr>
      <vt:lpstr>Stapelbalkendiagramm Werte und Beschriftungen können nach Doppelklick geändert werden</vt:lpstr>
      <vt:lpstr>Liniendiagramm Werte und Beschriftungen können nach Doppelklick geändert werden</vt:lpstr>
      <vt:lpstr>Ringdiagramm Werte und Beschriftungen können nach Doppelklick geändert werden</vt:lpstr>
      <vt:lpstr>Folienaufteilung</vt:lpstr>
      <vt:lpstr>Layoutübersicht</vt:lpstr>
      <vt:lpstr>PowerPoint-Präsentation</vt:lpstr>
      <vt:lpstr>PowerPoint-Präsentation</vt:lpstr>
      <vt:lpstr>PowerPoint-Präsentation</vt:lpstr>
      <vt:lpstr>HSB Farben</vt:lpstr>
      <vt:lpstr>Fußzeile</vt:lpstr>
      <vt:lpstr>Bildsprache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Thema der Präsentation</dc:subject>
  <dc:creator>Nils Renner</dc:creator>
  <dc:description>Optimiert für die PowerPoint-Version 2010</dc:description>
  <cp:lastModifiedBy>Nils Renner</cp:lastModifiedBy>
  <cp:revision>33</cp:revision>
  <dcterms:created xsi:type="dcterms:W3CDTF">2025-06-16T13:11:27Z</dcterms:created>
  <dcterms:modified xsi:type="dcterms:W3CDTF">2025-06-27T12:33:57Z</dcterms:modified>
  <cp:category>Vorlage</cp:category>
</cp:coreProperties>
</file>